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8.xml" ContentType="application/vnd.openxmlformats-officedocument.presentationml.slid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slideLayouts/slideLayout2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ppt/viewProps.xml" ContentType="application/vnd.openxmlformats-officedocument.presentationml.viewProps+xml"/>
  <Override PartName="/ppt/notesSlides/notesSlide8.xml" ContentType="application/vnd.openxmlformats-officedocument.presentationml.notes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slideLayouts/slideLayout25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</p:sldMasterIdLst>
  <p:notesMasterIdLst>
    <p:notesMasterId r:id="rId1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9144000" cy="5143500"/>
  <p:notesSz cx="6858000" cy="9144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>
        <p:scale>
          <a:sx n="0" d="0"/>
          <a:sy n="0" d="0"/>
        </p:scale>
        <p:origin x="-1461673696" y="32759"/>
      </p:cViewPr>
      <p:guideLst>
        <p:guide pos="2880"/>
        <p:guide pos="1620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 /><Relationship Id="rId14" Type="http://schemas.openxmlformats.org/officeDocument/2006/relationships/tableStyles" Target="tableStyles.xml" /><Relationship Id="rId15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" name="Google Shape;397;gebad49943f_0_0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bad49943f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Ксюша</a:t>
            </a: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4" name="Google Shape;404;gf01cf8fc09_0_2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01cf8fc09_0_2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Миша: Путь донора начинается с регистрации - ввода номера телефона. Если всё ок, то далее спрашивается, ФИО и “статус”. Донор ограничен в возможностях использования бота - он может только зарегистрироваться на удобный ему день донора или посмотреть информацию о донорстве.</a:t>
            </a: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3" name="Google Shape;413;g3633f44de41_2_1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633f44de41_2_1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Миша: Если при вводе номера телефона написать admin, то Вы попадёте в админ-панель, отличающуюся функционалом от донорской. Админы могут создавать дни донора, управлять данными обычных пользователей, получать excel-статистику и делать рассылку по категориям</a:t>
            </a: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4" name="Google Shape;424;g3633f44de41_2_14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633f44de41_2_1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Миша</a:t>
            </a:r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5" name="Google Shape;435;g3633f44de41_0_13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633f44de41_0_13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Ксюша</a:t>
            </a:r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4" name="Google Shape;444;g49af5de71638f2d1_1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9af5de71638f2d1_1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Вова</a:t>
            </a: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4" name="Google Shape;464;g49af5de71638f2d1_26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9af5de71638f2d1_26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Вова</a:t>
            </a:r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9" name="Google Shape;509;gef5ff712b5_0_76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f5ff712b5_0_76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Все</a:t>
            </a: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16.png"/><Relationship Id="rId8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4.png"/><Relationship Id="rId4" Type="http://schemas.openxmlformats.org/officeDocument/2006/relationships/image" Target="../media/image34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28.png"/><Relationship Id="rId10" Type="http://schemas.openxmlformats.org/officeDocument/2006/relationships/image" Target="../media/image19.png"/><Relationship Id="rId11" Type="http://schemas.openxmlformats.org/officeDocument/2006/relationships/image" Target="../media/image6.png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Relationship Id="rId8" Type="http://schemas.openxmlformats.org/officeDocument/2006/relationships/image" Target="../media/image4.pn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22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7.png"/><Relationship Id="rId7" Type="http://schemas.openxmlformats.org/officeDocument/2006/relationships/image" Target="../media/image20.png"/><Relationship Id="rId8" Type="http://schemas.openxmlformats.org/officeDocument/2006/relationships/image" Target="../media/image14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7.png"/><Relationship Id="rId7" Type="http://schemas.openxmlformats.org/officeDocument/2006/relationships/image" Target="../media/image20.png"/><Relationship Id="rId8" Type="http://schemas.openxmlformats.org/officeDocument/2006/relationships/image" Target="../media/image14.png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24.png"/><Relationship Id="rId6" Type="http://schemas.openxmlformats.org/officeDocument/2006/relationships/image" Target="../media/image8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6.png"/><Relationship Id="rId7" Type="http://schemas.openxmlformats.org/officeDocument/2006/relationships/image" Target="../media/image3.png"/><Relationship Id="rId8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32.png"/><Relationship Id="rId6" Type="http://schemas.openxmlformats.org/officeDocument/2006/relationships/image" Target="../media/image41.png"/><Relationship Id="rId7" Type="http://schemas.openxmlformats.org/officeDocument/2006/relationships/image" Target="../media/image17.png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7.png"/><Relationship Id="rId9" Type="http://schemas.openxmlformats.org/officeDocument/2006/relationships/image" Target="../media/image42.png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32.png"/><Relationship Id="rId6" Type="http://schemas.openxmlformats.org/officeDocument/2006/relationships/image" Target="../media/image41.png"/><Relationship Id="rId7" Type="http://schemas.openxmlformats.org/officeDocument/2006/relationships/image" Target="../media/image17.png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Relationship Id="rId8" Type="http://schemas.openxmlformats.org/officeDocument/2006/relationships/image" Target="../media/image4.png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24.png"/><Relationship Id="rId4" Type="http://schemas.openxmlformats.org/officeDocument/2006/relationships/image" Target="../media/image34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0.png"/><Relationship Id="rId4" Type="http://schemas.openxmlformats.org/officeDocument/2006/relationships/image" Target="../media/image42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Relationship Id="rId8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7.png"/><Relationship Id="rId8" Type="http://schemas.openxmlformats.org/officeDocument/2006/relationships/image" Target="../media/image20.png"/><Relationship Id="rId9" Type="http://schemas.openxmlformats.org/officeDocument/2006/relationships/image" Target="../media/image14.png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hyperlink" Target="http://bit.ly/2Tynxth" TargetMode="External"/><Relationship Id="rId11" Type="http://schemas.openxmlformats.org/officeDocument/2006/relationships/hyperlink" Target="http://bit.ly/2TyoMsr" TargetMode="External"/><Relationship Id="rId12" Type="http://schemas.openxmlformats.org/officeDocument/2006/relationships/hyperlink" Target="http://bit.ly/2TtBDfr" TargetMode="Externa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8.png"/><Relationship Id="rId6" Type="http://schemas.openxmlformats.org/officeDocument/2006/relationships/image" Target="../media/image29.png"/><Relationship Id="rId7" Type="http://schemas.openxmlformats.org/officeDocument/2006/relationships/image" Target="../media/image25.png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4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23.png"/><Relationship Id="rId8" Type="http://schemas.openxmlformats.org/officeDocument/2006/relationships/image" Target="../media/image13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Relationship Id="rId8" Type="http://schemas.openxmlformats.org/officeDocument/2006/relationships/image" Target="../media/image4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24.png"/><Relationship Id="rId6" Type="http://schemas.openxmlformats.org/officeDocument/2006/relationships/image" Target="../media/image8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0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28.png"/><Relationship Id="rId8" Type="http://schemas.openxmlformats.org/officeDocument/2006/relationships/image" Target="../media/image16.png"/><Relationship Id="rId9" Type="http://schemas.openxmlformats.org/officeDocument/2006/relationships/image" Target="../media/image3.png"/><Relationship Id="rId10" Type="http://schemas.openxmlformats.org/officeDocument/2006/relationships/image" Target="../media/image6.png"/><Relationship Id="rId11" Type="http://schemas.openxmlformats.org/officeDocument/2006/relationships/image" Target="../media/image24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13.png"/><Relationship Id="rId15" Type="http://schemas.openxmlformats.org/officeDocument/2006/relationships/image" Target="../media/image23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0" y="-12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 bwMode="auto">
          <a:xfrm>
            <a:off x="2637566" y="-291173"/>
            <a:ext cx="6050096" cy="5841811"/>
            <a:chOff x="2637566" y="-291173"/>
            <a:chExt cx="6050096" cy="5841811"/>
          </a:xfrm>
        </p:grpSpPr>
        <p:pic>
          <p:nvPicPr>
            <p:cNvPr id="11" name="Google Shape;11;p2"/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 rot="1004643">
              <a:off x="2744250" y="-186063"/>
              <a:ext cx="857250" cy="86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/>
            <p:nvPr/>
          </p:nvPicPr>
          <p:blipFill>
            <a:blip r:embed="rId5">
              <a:alphaModFix/>
            </a:blip>
            <a:stretch/>
          </p:blipFill>
          <p:spPr bwMode="auto">
            <a:xfrm>
              <a:off x="3321200" y="4502888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/>
            <p:nvPr/>
          </p:nvPicPr>
          <p:blipFill>
            <a:blip r:embed="rId6">
              <a:alphaModFix/>
            </a:blip>
            <a:stretch/>
          </p:blipFill>
          <p:spPr bwMode="auto">
            <a:xfrm rot="2414464">
              <a:off x="5333687" y="749500"/>
              <a:ext cx="666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/>
            <p:nvPr/>
          </p:nvPicPr>
          <p:blipFill>
            <a:blip r:embed="rId7">
              <a:alphaModFix/>
            </a:blip>
            <a:stretch/>
          </p:blipFill>
          <p:spPr bwMode="auto">
            <a:xfrm>
              <a:off x="7592288" y="4072813"/>
              <a:ext cx="1095375" cy="866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15;p2"/>
          <p:cNvGrpSpPr/>
          <p:nvPr/>
        </p:nvGrpSpPr>
        <p:grpSpPr bwMode="auto">
          <a:xfrm>
            <a:off x="-132625" y="1093750"/>
            <a:ext cx="9276625" cy="4207775"/>
            <a:chOff x="-132625" y="1093750"/>
            <a:chExt cx="9276625" cy="4207775"/>
          </a:xfrm>
        </p:grpSpPr>
        <p:pic>
          <p:nvPicPr>
            <p:cNvPr id="16" name="Google Shape;16;p2"/>
            <p:cNvPicPr/>
            <p:nvPr/>
          </p:nvPicPr>
          <p:blipFill>
            <a:blip r:embed="rId8">
              <a:alphaModFix amt="64000"/>
            </a:blip>
            <a:stretch/>
          </p:blipFill>
          <p:spPr bwMode="auto">
            <a:xfrm>
              <a:off x="8286750" y="2096750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/>
            <p:nvPr/>
          </p:nvPicPr>
          <p:blipFill>
            <a:blip r:embed="rId9">
              <a:alphaModFix amt="24000"/>
            </a:blip>
            <a:stretch/>
          </p:blipFill>
          <p:spPr bwMode="auto">
            <a:xfrm>
              <a:off x="5394725" y="4549050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/>
            <p:nvPr/>
          </p:nvPicPr>
          <p:blipFill>
            <a:blip r:embed="rId10">
              <a:alphaModFix amt="25000"/>
            </a:blip>
            <a:stretch/>
          </p:blipFill>
          <p:spPr bwMode="auto">
            <a:xfrm>
              <a:off x="1390175" y="4580213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/>
            <p:nvPr/>
          </p:nvPicPr>
          <p:blipFill>
            <a:blip r:embed="rId11">
              <a:alphaModFix amt="24000"/>
            </a:blip>
            <a:stretch/>
          </p:blipFill>
          <p:spPr bwMode="auto">
            <a:xfrm>
              <a:off x="-132625" y="1093750"/>
              <a:ext cx="847725" cy="590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2"/>
          <p:cNvSpPr txBox="1"/>
          <p:nvPr>
            <p:ph type="ctrTitle"/>
          </p:nvPr>
        </p:nvSpPr>
        <p:spPr bwMode="auto">
          <a:xfrm>
            <a:off x="715150" y="1246625"/>
            <a:ext cx="5041200" cy="2650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21" name="Google Shape;21;p2"/>
          <p:cNvSpPr txBox="1"/>
          <p:nvPr>
            <p:ph type="subTitle" idx="1"/>
          </p:nvPr>
        </p:nvSpPr>
        <p:spPr bwMode="auto">
          <a:xfrm>
            <a:off x="715150" y="3953075"/>
            <a:ext cx="5041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showMasterSp="1" userDrawn="1">
  <p:cSld name="BIG_NUMBER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12" name="Google Shape;112;p11"/>
          <p:cNvGrpSpPr/>
          <p:nvPr/>
        </p:nvGrpSpPr>
        <p:grpSpPr bwMode="auto">
          <a:xfrm>
            <a:off x="962025" y="2052650"/>
            <a:ext cx="8085125" cy="2752538"/>
            <a:chOff x="962025" y="2052650"/>
            <a:chExt cx="8085125" cy="2752538"/>
          </a:xfrm>
        </p:grpSpPr>
        <p:pic>
          <p:nvPicPr>
            <p:cNvPr id="113" name="Google Shape;113;p11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8014400" y="2052650"/>
              <a:ext cx="1032750" cy="804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1"/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>
              <a:off x="962025" y="3614563"/>
              <a:ext cx="866775" cy="1190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" name="Google Shape;115;p11"/>
          <p:cNvGrpSpPr/>
          <p:nvPr/>
        </p:nvGrpSpPr>
        <p:grpSpPr bwMode="auto">
          <a:xfrm>
            <a:off x="-189437" y="936128"/>
            <a:ext cx="9200276" cy="3996434"/>
            <a:chOff x="-189437" y="936128"/>
            <a:chExt cx="9200276" cy="3996434"/>
          </a:xfrm>
        </p:grpSpPr>
        <p:pic>
          <p:nvPicPr>
            <p:cNvPr id="116" name="Google Shape;116;p11"/>
            <p:cNvPicPr/>
            <p:nvPr/>
          </p:nvPicPr>
          <p:blipFill>
            <a:blip r:embed="rId5">
              <a:alphaModFix/>
            </a:blip>
            <a:stretch/>
          </p:blipFill>
          <p:spPr bwMode="auto">
            <a:xfrm rot="1184268">
              <a:off x="8116438" y="1060387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1"/>
            <p:cNvPicPr/>
            <p:nvPr/>
          </p:nvPicPr>
          <p:blipFill>
            <a:blip r:embed="rId6">
              <a:alphaModFix/>
            </a:blip>
            <a:stretch/>
          </p:blipFill>
          <p:spPr bwMode="auto">
            <a:xfrm>
              <a:off x="3519325" y="4084838"/>
              <a:ext cx="1343025" cy="847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1"/>
            <p:cNvPicPr/>
            <p:nvPr/>
          </p:nvPicPr>
          <p:blipFill>
            <a:blip r:embed="rId7">
              <a:alphaModFix/>
            </a:blip>
            <a:stretch/>
          </p:blipFill>
          <p:spPr bwMode="auto">
            <a:xfrm rot="6115851">
              <a:off x="7603538" y="3783025"/>
              <a:ext cx="1038225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1"/>
            <p:cNvPicPr/>
            <p:nvPr/>
          </p:nvPicPr>
          <p:blipFill>
            <a:blip r:embed="rId8">
              <a:alphaModFix/>
            </a:blip>
            <a:stretch/>
          </p:blipFill>
          <p:spPr bwMode="auto">
            <a:xfrm>
              <a:off x="856625" y="1185863"/>
              <a:ext cx="857250" cy="86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1"/>
            <p:cNvPicPr/>
            <p:nvPr/>
          </p:nvPicPr>
          <p:blipFill>
            <a:blip r:embed="rId9">
              <a:alphaModFix/>
            </a:blip>
            <a:stretch/>
          </p:blipFill>
          <p:spPr bwMode="auto">
            <a:xfrm>
              <a:off x="-189437" y="2386538"/>
              <a:ext cx="1095375" cy="866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1"/>
          <p:cNvSpPr txBox="1"/>
          <p:nvPr>
            <p:ph type="title" hasCustomPrompt="1"/>
          </p:nvPr>
        </p:nvSpPr>
        <p:spPr bwMode="auto"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22" name="Google Shape;122;p11"/>
          <p:cNvSpPr txBox="1"/>
          <p:nvPr>
            <p:ph type="subTitle" idx="1"/>
          </p:nvPr>
        </p:nvSpPr>
        <p:spPr bwMode="auto"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123" name="Google Shape;123;p11"/>
          <p:cNvSpPr txBox="1"/>
          <p:nvPr>
            <p:ph type="title" idx="2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bg>
      <p:bgPr shadeToTitle="0">
        <a:solidFill>
          <a:schemeClr val="accent5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able of contents" preserve="0" showMasterPhAnim="0" showMasterSp="1" userDrawn="1">
  <p:cSld name="BLANK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26" name="Google Shape;126;p13"/>
          <p:cNvGrpSpPr/>
          <p:nvPr/>
        </p:nvGrpSpPr>
        <p:grpSpPr bwMode="auto">
          <a:xfrm>
            <a:off x="-129875" y="-69575"/>
            <a:ext cx="9083125" cy="5449588"/>
            <a:chOff x="-129875" y="-69575"/>
            <a:chExt cx="9083125" cy="5449588"/>
          </a:xfrm>
        </p:grpSpPr>
        <p:pic>
          <p:nvPicPr>
            <p:cNvPr id="127" name="Google Shape;127;p13"/>
            <p:cNvPicPr/>
            <p:nvPr/>
          </p:nvPicPr>
          <p:blipFill>
            <a:blip r:embed="rId3">
              <a:alphaModFix amt="65000"/>
            </a:blip>
            <a:stretch/>
          </p:blipFill>
          <p:spPr bwMode="auto">
            <a:xfrm>
              <a:off x="-129875" y="-69575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3"/>
            <p:cNvPicPr/>
            <p:nvPr/>
          </p:nvPicPr>
          <p:blipFill>
            <a:blip r:embed="rId4">
              <a:alphaModFix amt="49000"/>
            </a:blip>
            <a:stretch/>
          </p:blipFill>
          <p:spPr bwMode="auto">
            <a:xfrm>
              <a:off x="8067425" y="4608488"/>
              <a:ext cx="885825" cy="771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" name="Google Shape;129;p13"/>
          <p:cNvGrpSpPr/>
          <p:nvPr/>
        </p:nvGrpSpPr>
        <p:grpSpPr bwMode="auto">
          <a:xfrm>
            <a:off x="-234536" y="-69575"/>
            <a:ext cx="9187775" cy="3473188"/>
            <a:chOff x="-234536" y="-69575"/>
            <a:chExt cx="9187775" cy="3473188"/>
          </a:xfrm>
        </p:grpSpPr>
        <p:pic>
          <p:nvPicPr>
            <p:cNvPr id="130" name="Google Shape;130;p13"/>
            <p:cNvPicPr/>
            <p:nvPr/>
          </p:nvPicPr>
          <p:blipFill>
            <a:blip r:embed="rId5">
              <a:alphaModFix/>
            </a:blip>
            <a:stretch/>
          </p:blipFill>
          <p:spPr bwMode="auto">
            <a:xfrm>
              <a:off x="7843212" y="2479687"/>
              <a:ext cx="1019174" cy="92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3"/>
            <p:cNvPicPr/>
            <p:nvPr/>
          </p:nvPicPr>
          <p:blipFill>
            <a:blip r:embed="rId6">
              <a:alphaModFix/>
            </a:blip>
            <a:stretch/>
          </p:blipFill>
          <p:spPr bwMode="auto">
            <a:xfrm>
              <a:off x="7534838" y="-69575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3"/>
            <p:cNvPicPr/>
            <p:nvPr/>
          </p:nvPicPr>
          <p:blipFill>
            <a:blip r:embed="rId7">
              <a:alphaModFix/>
            </a:blip>
            <a:stretch/>
          </p:blipFill>
          <p:spPr bwMode="auto">
            <a:xfrm>
              <a:off x="8153138" y="975113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3"/>
            <p:cNvPicPr/>
            <p:nvPr/>
          </p:nvPicPr>
          <p:blipFill>
            <a:blip r:embed="rId5">
              <a:alphaModFix/>
            </a:blip>
            <a:stretch/>
          </p:blipFill>
          <p:spPr bwMode="auto">
            <a:xfrm rot="-5661730">
              <a:off x="6653362" y="717538"/>
              <a:ext cx="1019174" cy="923925"/>
            </a:xfrm>
            <a:prstGeom prst="rect">
              <a:avLst/>
            </a:prstGeom>
            <a:noFill/>
            <a:ln>
              <a:noFill/>
            </a:ln>
            <a:effectLst>
              <a:reflection blurRad="0" stPos="0" endA="0" endPos="30000" dist="38100" dir="5400000" fadeDir="5400012" sy="-100000" kx="0" ky="0" algn="bl" rotWithShape="0"/>
            </a:effectLst>
          </p:spPr>
        </p:pic>
        <p:pic>
          <p:nvPicPr>
            <p:cNvPr id="134" name="Google Shape;134;p13"/>
            <p:cNvPicPr/>
            <p:nvPr/>
          </p:nvPicPr>
          <p:blipFill>
            <a:blip r:embed="rId7">
              <a:alphaModFix/>
            </a:blip>
            <a:stretch/>
          </p:blipFill>
          <p:spPr bwMode="auto">
            <a:xfrm>
              <a:off x="-234536" y="426988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13"/>
          <p:cNvSpPr txBox="1"/>
          <p:nvPr>
            <p:ph type="title"/>
          </p:nvPr>
        </p:nvSpPr>
        <p:spPr bwMode="auto">
          <a:xfrm>
            <a:off x="720000" y="1895175"/>
            <a:ext cx="381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pPr>
              <a:defRPr/>
            </a:pPr>
            <a:endParaRPr/>
          </a:p>
        </p:txBody>
      </p:sp>
      <p:sp>
        <p:nvSpPr>
          <p:cNvPr id="136" name="Google Shape;136;p13"/>
          <p:cNvSpPr txBox="1"/>
          <p:nvPr>
            <p:ph type="title" idx="2" hasCustomPrompt="1"/>
          </p:nvPr>
        </p:nvSpPr>
        <p:spPr bwMode="auto">
          <a:xfrm>
            <a:off x="806626" y="1333225"/>
            <a:ext cx="642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37" name="Google Shape;137;p13"/>
          <p:cNvSpPr txBox="1"/>
          <p:nvPr>
            <p:ph type="subTitle" idx="1"/>
          </p:nvPr>
        </p:nvSpPr>
        <p:spPr bwMode="auto">
          <a:xfrm>
            <a:off x="720000" y="2329300"/>
            <a:ext cx="264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8" name="Google Shape;138;p13"/>
          <p:cNvSpPr txBox="1"/>
          <p:nvPr>
            <p:ph type="title" idx="3"/>
          </p:nvPr>
        </p:nvSpPr>
        <p:spPr bwMode="auto">
          <a:xfrm>
            <a:off x="4609100" y="1895175"/>
            <a:ext cx="381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pPr>
              <a:defRPr/>
            </a:pPr>
            <a:endParaRPr/>
          </a:p>
        </p:txBody>
      </p:sp>
      <p:sp>
        <p:nvSpPr>
          <p:cNvPr id="139" name="Google Shape;139;p13"/>
          <p:cNvSpPr txBox="1"/>
          <p:nvPr>
            <p:ph type="title" idx="4" hasCustomPrompt="1"/>
          </p:nvPr>
        </p:nvSpPr>
        <p:spPr bwMode="auto">
          <a:xfrm>
            <a:off x="4685100" y="1333225"/>
            <a:ext cx="642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40" name="Google Shape;140;p13"/>
          <p:cNvSpPr txBox="1"/>
          <p:nvPr>
            <p:ph type="subTitle" idx="5"/>
          </p:nvPr>
        </p:nvSpPr>
        <p:spPr bwMode="auto">
          <a:xfrm>
            <a:off x="4609100" y="2329300"/>
            <a:ext cx="264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1" name="Google Shape;141;p13"/>
          <p:cNvSpPr txBox="1"/>
          <p:nvPr>
            <p:ph type="title" idx="6"/>
          </p:nvPr>
        </p:nvSpPr>
        <p:spPr bwMode="auto">
          <a:xfrm>
            <a:off x="720000" y="3689575"/>
            <a:ext cx="381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pPr>
              <a:defRPr/>
            </a:pPr>
            <a:endParaRPr/>
          </a:p>
        </p:txBody>
      </p:sp>
      <p:sp>
        <p:nvSpPr>
          <p:cNvPr id="142" name="Google Shape;142;p13"/>
          <p:cNvSpPr txBox="1"/>
          <p:nvPr>
            <p:ph type="title" idx="7" hasCustomPrompt="1"/>
          </p:nvPr>
        </p:nvSpPr>
        <p:spPr bwMode="auto">
          <a:xfrm>
            <a:off x="833100" y="3121675"/>
            <a:ext cx="642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43" name="Google Shape;143;p13"/>
          <p:cNvSpPr txBox="1"/>
          <p:nvPr>
            <p:ph type="subTitle" idx="8"/>
          </p:nvPr>
        </p:nvSpPr>
        <p:spPr bwMode="auto">
          <a:xfrm>
            <a:off x="720000" y="4123700"/>
            <a:ext cx="264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4" name="Google Shape;144;p13"/>
          <p:cNvSpPr txBox="1"/>
          <p:nvPr>
            <p:ph type="title" idx="9"/>
          </p:nvPr>
        </p:nvSpPr>
        <p:spPr bwMode="auto">
          <a:xfrm>
            <a:off x="4609100" y="3689575"/>
            <a:ext cx="381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pPr>
              <a:defRPr/>
            </a:pPr>
            <a:endParaRPr/>
          </a:p>
        </p:txBody>
      </p:sp>
      <p:sp>
        <p:nvSpPr>
          <p:cNvPr id="145" name="Google Shape;145;p13"/>
          <p:cNvSpPr txBox="1"/>
          <p:nvPr>
            <p:ph type="title" idx="13" hasCustomPrompt="1"/>
          </p:nvPr>
        </p:nvSpPr>
        <p:spPr bwMode="auto">
          <a:xfrm>
            <a:off x="4598475" y="3121675"/>
            <a:ext cx="868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46" name="Google Shape;146;p13"/>
          <p:cNvSpPr txBox="1"/>
          <p:nvPr>
            <p:ph type="subTitle" idx="14"/>
          </p:nvPr>
        </p:nvSpPr>
        <p:spPr bwMode="auto">
          <a:xfrm>
            <a:off x="4609100" y="4123700"/>
            <a:ext cx="264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7" name="Google Shape;147;p13"/>
          <p:cNvSpPr txBox="1"/>
          <p:nvPr>
            <p:ph type="title" idx="15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Quote" preserve="0" showMasterPhAnim="0" showMasterSp="1" userDrawn="1">
  <p:cSld name="BLANK_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49" name="Google Shape;149;p14"/>
          <p:cNvGrpSpPr/>
          <p:nvPr/>
        </p:nvGrpSpPr>
        <p:grpSpPr bwMode="auto">
          <a:xfrm>
            <a:off x="-113574" y="1605213"/>
            <a:ext cx="8995201" cy="3538288"/>
            <a:chOff x="-113574" y="1605213"/>
            <a:chExt cx="8995201" cy="3538288"/>
          </a:xfrm>
        </p:grpSpPr>
        <p:pic>
          <p:nvPicPr>
            <p:cNvPr id="150" name="Google Shape;150;p14"/>
            <p:cNvPicPr/>
            <p:nvPr/>
          </p:nvPicPr>
          <p:blipFill>
            <a:blip r:embed="rId3">
              <a:alphaModFix amt="46000"/>
            </a:blip>
            <a:stretch/>
          </p:blipFill>
          <p:spPr bwMode="auto">
            <a:xfrm>
              <a:off x="8186300" y="2933038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4"/>
            <p:cNvPicPr/>
            <p:nvPr/>
          </p:nvPicPr>
          <p:blipFill>
            <a:blip r:embed="rId4">
              <a:alphaModFix amt="41000"/>
            </a:blip>
            <a:stretch/>
          </p:blipFill>
          <p:spPr bwMode="auto">
            <a:xfrm>
              <a:off x="-113574" y="1605213"/>
              <a:ext cx="828675" cy="56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4"/>
            <p:cNvPicPr/>
            <p:nvPr/>
          </p:nvPicPr>
          <p:blipFill>
            <a:blip r:embed="rId5">
              <a:alphaModFix amt="46000"/>
            </a:blip>
            <a:stretch/>
          </p:blipFill>
          <p:spPr bwMode="auto">
            <a:xfrm>
              <a:off x="8239500" y="1952613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4"/>
            <p:cNvPicPr/>
            <p:nvPr/>
          </p:nvPicPr>
          <p:blipFill>
            <a:blip r:embed="rId6">
              <a:alphaModFix amt="41000"/>
            </a:blip>
            <a:stretch/>
          </p:blipFill>
          <p:spPr bwMode="auto">
            <a:xfrm>
              <a:off x="172513" y="3952875"/>
              <a:ext cx="866775" cy="1190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14"/>
          <p:cNvGrpSpPr/>
          <p:nvPr/>
        </p:nvGrpSpPr>
        <p:grpSpPr bwMode="auto">
          <a:xfrm>
            <a:off x="218200" y="246682"/>
            <a:ext cx="8210788" cy="4604418"/>
            <a:chOff x="218200" y="246682"/>
            <a:chExt cx="8210788" cy="4604418"/>
          </a:xfrm>
        </p:grpSpPr>
        <p:pic>
          <p:nvPicPr>
            <p:cNvPr id="155" name="Google Shape;155;p14"/>
            <p:cNvPicPr/>
            <p:nvPr/>
          </p:nvPicPr>
          <p:blipFill>
            <a:blip r:embed="rId7">
              <a:alphaModFix/>
            </a:blip>
            <a:stretch/>
          </p:blipFill>
          <p:spPr bwMode="auto">
            <a:xfrm flipH="1">
              <a:off x="7447913" y="450388"/>
              <a:ext cx="981075" cy="876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4"/>
            <p:cNvPicPr/>
            <p:nvPr/>
          </p:nvPicPr>
          <p:blipFill>
            <a:blip r:embed="rId8">
              <a:alphaModFix/>
            </a:blip>
            <a:stretch/>
          </p:blipFill>
          <p:spPr bwMode="auto">
            <a:xfrm rot="-4500000">
              <a:off x="279438" y="356700"/>
              <a:ext cx="790575" cy="733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4"/>
            <p:cNvPicPr/>
            <p:nvPr/>
          </p:nvPicPr>
          <p:blipFill>
            <a:blip r:embed="rId9">
              <a:alphaModFix/>
            </a:blip>
            <a:stretch/>
          </p:blipFill>
          <p:spPr bwMode="auto">
            <a:xfrm>
              <a:off x="4487238" y="4317700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4"/>
            <p:cNvPicPr/>
            <p:nvPr/>
          </p:nvPicPr>
          <p:blipFill>
            <a:blip r:embed="rId10">
              <a:alphaModFix/>
            </a:blip>
            <a:stretch/>
          </p:blipFill>
          <p:spPr bwMode="auto">
            <a:xfrm>
              <a:off x="1558950" y="3310038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14"/>
          <p:cNvSpPr txBox="1"/>
          <p:nvPr>
            <p:ph type="title"/>
          </p:nvPr>
        </p:nvSpPr>
        <p:spPr bwMode="auto">
          <a:xfrm>
            <a:off x="2290050" y="304536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0" name="Google Shape;160;p14"/>
          <p:cNvSpPr txBox="1"/>
          <p:nvPr>
            <p:ph type="subTitle" idx="1"/>
          </p:nvPr>
        </p:nvSpPr>
        <p:spPr bwMode="auto">
          <a:xfrm>
            <a:off x="1458150" y="1371775"/>
            <a:ext cx="6227700" cy="18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pic>
        <p:nvPicPr>
          <p:cNvPr id="161" name="Google Shape;161;p14"/>
          <p:cNvPicPr/>
          <p:nvPr/>
        </p:nvPicPr>
        <p:blipFill>
          <a:blip r:embed="rId11">
            <a:alphaModFix/>
          </a:blip>
          <a:stretch/>
        </p:blipFill>
        <p:spPr bwMode="auto">
          <a:xfrm>
            <a:off x="7914437" y="4151013"/>
            <a:ext cx="109537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" preserve="0" showMasterPhAnim="0" showMasterSp="1" userDrawn="1">
  <p:cSld name="CUSTOM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>
            <p:ph type="subTitle" idx="1"/>
          </p:nvPr>
        </p:nvSpPr>
        <p:spPr bwMode="auto">
          <a:xfrm>
            <a:off x="3987500" y="2174100"/>
            <a:ext cx="4441500" cy="13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4" name="Google Shape;164;p15"/>
          <p:cNvSpPr txBox="1"/>
          <p:nvPr>
            <p:ph type="title"/>
          </p:nvPr>
        </p:nvSpPr>
        <p:spPr bwMode="auto">
          <a:xfrm>
            <a:off x="3987475" y="1601400"/>
            <a:ext cx="4441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1" preserve="0" showMasterPhAnim="0" showMasterSp="1" userDrawn="1">
  <p:cSld name="TITLE_AND_TWO_COLUMNS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66" name="Google Shape;166;p16"/>
          <p:cNvGrpSpPr/>
          <p:nvPr/>
        </p:nvGrpSpPr>
        <p:grpSpPr bwMode="auto">
          <a:xfrm>
            <a:off x="361975" y="3904476"/>
            <a:ext cx="8362425" cy="1112750"/>
            <a:chOff x="361975" y="3904476"/>
            <a:chExt cx="8362425" cy="1112750"/>
          </a:xfrm>
        </p:grpSpPr>
        <p:pic>
          <p:nvPicPr>
            <p:cNvPr id="167" name="Google Shape;167;p16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7924300" y="4419588"/>
              <a:ext cx="8001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6"/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>
              <a:off x="361975" y="4645563"/>
              <a:ext cx="358030" cy="238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6"/>
            <p:cNvPicPr/>
            <p:nvPr/>
          </p:nvPicPr>
          <p:blipFill>
            <a:blip r:embed="rId5">
              <a:alphaModFix/>
            </a:blip>
            <a:stretch/>
          </p:blipFill>
          <p:spPr bwMode="auto">
            <a:xfrm rot="3484342">
              <a:off x="3710656" y="3975660"/>
              <a:ext cx="706437" cy="9703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0" name="Google Shape;170;p16"/>
          <p:cNvGrpSpPr/>
          <p:nvPr/>
        </p:nvGrpSpPr>
        <p:grpSpPr bwMode="auto">
          <a:xfrm>
            <a:off x="-90112" y="103988"/>
            <a:ext cx="8765663" cy="3188175"/>
            <a:chOff x="-90112" y="103988"/>
            <a:chExt cx="8765663" cy="3188175"/>
          </a:xfrm>
        </p:grpSpPr>
        <p:pic>
          <p:nvPicPr>
            <p:cNvPr id="171" name="Google Shape;171;p16"/>
            <p:cNvPicPr/>
            <p:nvPr/>
          </p:nvPicPr>
          <p:blipFill>
            <a:blip r:embed="rId6">
              <a:alphaModFix/>
            </a:blip>
            <a:stretch/>
          </p:blipFill>
          <p:spPr bwMode="auto">
            <a:xfrm>
              <a:off x="-90112" y="2758763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6"/>
            <p:cNvPicPr/>
            <p:nvPr/>
          </p:nvPicPr>
          <p:blipFill>
            <a:blip r:embed="rId7">
              <a:alphaModFix/>
            </a:blip>
            <a:stretch/>
          </p:blipFill>
          <p:spPr bwMode="auto">
            <a:xfrm>
              <a:off x="7875450" y="103988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6"/>
            <p:cNvPicPr/>
            <p:nvPr/>
          </p:nvPicPr>
          <p:blipFill>
            <a:blip r:embed="rId8">
              <a:alphaModFix/>
            </a:blip>
            <a:stretch/>
          </p:blipFill>
          <p:spPr bwMode="auto">
            <a:xfrm>
              <a:off x="75800" y="510100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16"/>
          <p:cNvSpPr txBox="1"/>
          <p:nvPr>
            <p:ph type="subTitle" idx="1"/>
          </p:nvPr>
        </p:nvSpPr>
        <p:spPr bwMode="auto">
          <a:xfrm>
            <a:off x="1303763" y="257877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5" name="Google Shape;175;p16"/>
          <p:cNvSpPr txBox="1"/>
          <p:nvPr>
            <p:ph type="subTitle" idx="2"/>
          </p:nvPr>
        </p:nvSpPr>
        <p:spPr bwMode="auto">
          <a:xfrm>
            <a:off x="4932638" y="257877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6" name="Google Shape;176;p16"/>
          <p:cNvSpPr txBox="1"/>
          <p:nvPr>
            <p:ph type="subTitle" idx="3"/>
          </p:nvPr>
        </p:nvSpPr>
        <p:spPr bwMode="auto">
          <a:xfrm>
            <a:off x="1303763" y="3192800"/>
            <a:ext cx="2907600" cy="10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7" name="Google Shape;177;p16"/>
          <p:cNvSpPr txBox="1"/>
          <p:nvPr>
            <p:ph type="subTitle" idx="4"/>
          </p:nvPr>
        </p:nvSpPr>
        <p:spPr bwMode="auto">
          <a:xfrm>
            <a:off x="4932638" y="3192800"/>
            <a:ext cx="2907600" cy="10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8" name="Google Shape;178;p16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hree columns" preserve="0" showMasterPhAnim="0" showMasterSp="1" userDrawn="1">
  <p:cSld name="BLANK_1_1_1_2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80" name="Google Shape;180;p17"/>
          <p:cNvGrpSpPr/>
          <p:nvPr/>
        </p:nvGrpSpPr>
        <p:grpSpPr bwMode="auto">
          <a:xfrm>
            <a:off x="-393687" y="2030138"/>
            <a:ext cx="9308200" cy="3058750"/>
            <a:chOff x="-393687" y="2030138"/>
            <a:chExt cx="9308200" cy="3058750"/>
          </a:xfrm>
        </p:grpSpPr>
        <p:pic>
          <p:nvPicPr>
            <p:cNvPr id="181" name="Google Shape;181;p17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-393687" y="2509825"/>
              <a:ext cx="1019174" cy="92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7"/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>
              <a:off x="8021400" y="2030138"/>
              <a:ext cx="857250" cy="86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7"/>
            <p:cNvPicPr/>
            <p:nvPr/>
          </p:nvPicPr>
          <p:blipFill>
            <a:blip r:embed="rId5">
              <a:alphaModFix/>
            </a:blip>
            <a:stretch/>
          </p:blipFill>
          <p:spPr bwMode="auto">
            <a:xfrm>
              <a:off x="7819138" y="4222113"/>
              <a:ext cx="1095375" cy="866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p17"/>
          <p:cNvGrpSpPr/>
          <p:nvPr/>
        </p:nvGrpSpPr>
        <p:grpSpPr bwMode="auto">
          <a:xfrm>
            <a:off x="152400" y="152400"/>
            <a:ext cx="8791850" cy="4838700"/>
            <a:chOff x="152400" y="152400"/>
            <a:chExt cx="8791850" cy="4838700"/>
          </a:xfrm>
        </p:grpSpPr>
        <p:pic>
          <p:nvPicPr>
            <p:cNvPr id="185" name="Google Shape;185;p17"/>
            <p:cNvPicPr/>
            <p:nvPr/>
          </p:nvPicPr>
          <p:blipFill>
            <a:blip r:embed="rId6">
              <a:alphaModFix amt="41000"/>
            </a:blip>
            <a:stretch/>
          </p:blipFill>
          <p:spPr bwMode="auto">
            <a:xfrm>
              <a:off x="152400" y="152400"/>
              <a:ext cx="1076325" cy="89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7"/>
            <p:cNvPicPr/>
            <p:nvPr/>
          </p:nvPicPr>
          <p:blipFill>
            <a:blip r:embed="rId7">
              <a:alphaModFix amt="26000"/>
            </a:blip>
            <a:stretch/>
          </p:blipFill>
          <p:spPr bwMode="auto">
            <a:xfrm>
              <a:off x="8248925" y="719325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7"/>
            <p:cNvPicPr/>
            <p:nvPr/>
          </p:nvPicPr>
          <p:blipFill>
            <a:blip r:embed="rId8">
              <a:alphaModFix amt="41000"/>
            </a:blip>
            <a:stretch/>
          </p:blipFill>
          <p:spPr bwMode="auto">
            <a:xfrm>
              <a:off x="152400" y="4476188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17"/>
          <p:cNvSpPr txBox="1"/>
          <p:nvPr>
            <p:ph type="title"/>
          </p:nvPr>
        </p:nvSpPr>
        <p:spPr bwMode="auto">
          <a:xfrm>
            <a:off x="1955013" y="1502450"/>
            <a:ext cx="182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9" name="Google Shape;189;p17"/>
          <p:cNvSpPr txBox="1"/>
          <p:nvPr>
            <p:ph type="subTitle" idx="1"/>
          </p:nvPr>
        </p:nvSpPr>
        <p:spPr bwMode="auto">
          <a:xfrm>
            <a:off x="3864638" y="1502450"/>
            <a:ext cx="182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0" name="Google Shape;190;p17"/>
          <p:cNvSpPr txBox="1"/>
          <p:nvPr>
            <p:ph type="title" idx="2"/>
          </p:nvPr>
        </p:nvSpPr>
        <p:spPr bwMode="auto">
          <a:xfrm>
            <a:off x="1952563" y="2640944"/>
            <a:ext cx="182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1" name="Google Shape;191;p17"/>
          <p:cNvSpPr txBox="1"/>
          <p:nvPr>
            <p:ph type="subTitle" idx="3"/>
          </p:nvPr>
        </p:nvSpPr>
        <p:spPr bwMode="auto">
          <a:xfrm>
            <a:off x="3862188" y="2640944"/>
            <a:ext cx="182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2" name="Google Shape;192;p17"/>
          <p:cNvSpPr txBox="1"/>
          <p:nvPr>
            <p:ph type="title" idx="4"/>
          </p:nvPr>
        </p:nvSpPr>
        <p:spPr bwMode="auto">
          <a:xfrm>
            <a:off x="1952563" y="3779450"/>
            <a:ext cx="182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Krona One"/>
              <a:buNone/>
              <a:defRPr sz="2000" b="0">
                <a:solidFill>
                  <a:schemeClr val="accent2"/>
                </a:solidFill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3" name="Google Shape;193;p17"/>
          <p:cNvSpPr txBox="1"/>
          <p:nvPr>
            <p:ph type="subTitle" idx="5"/>
          </p:nvPr>
        </p:nvSpPr>
        <p:spPr bwMode="auto">
          <a:xfrm>
            <a:off x="3862188" y="3779450"/>
            <a:ext cx="182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4" name="Google Shape;194;p17"/>
          <p:cNvSpPr txBox="1"/>
          <p:nvPr>
            <p:ph type="title" idx="6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hree columns 1" preserve="0" showMasterPhAnim="0" showMasterSp="1" userDrawn="1">
  <p:cSld name="BLANK_1_1_1_2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96" name="Google Shape;196;p18"/>
          <p:cNvGrpSpPr/>
          <p:nvPr/>
        </p:nvGrpSpPr>
        <p:grpSpPr bwMode="auto">
          <a:xfrm>
            <a:off x="131743" y="136276"/>
            <a:ext cx="8901381" cy="5523212"/>
            <a:chOff x="131743" y="136276"/>
            <a:chExt cx="8901381" cy="5523212"/>
          </a:xfrm>
        </p:grpSpPr>
        <p:pic>
          <p:nvPicPr>
            <p:cNvPr id="197" name="Google Shape;197;p18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 rot="-4831785">
              <a:off x="195988" y="226550"/>
              <a:ext cx="1038225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18"/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>
              <a:off x="6271400" y="4830812"/>
              <a:ext cx="1085850" cy="82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8"/>
            <p:cNvPicPr/>
            <p:nvPr/>
          </p:nvPicPr>
          <p:blipFill>
            <a:blip r:embed="rId5">
              <a:alphaModFix/>
            </a:blip>
            <a:stretch/>
          </p:blipFill>
          <p:spPr bwMode="auto">
            <a:xfrm>
              <a:off x="7789449" y="4106749"/>
              <a:ext cx="1243675" cy="952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18"/>
          <p:cNvGrpSpPr/>
          <p:nvPr/>
        </p:nvGrpSpPr>
        <p:grpSpPr bwMode="auto">
          <a:xfrm>
            <a:off x="-312050" y="136275"/>
            <a:ext cx="9742600" cy="4783588"/>
            <a:chOff x="-312050" y="136275"/>
            <a:chExt cx="9742600" cy="4783588"/>
          </a:xfrm>
        </p:grpSpPr>
        <p:pic>
          <p:nvPicPr>
            <p:cNvPr id="201" name="Google Shape;201;p18"/>
            <p:cNvPicPr/>
            <p:nvPr/>
          </p:nvPicPr>
          <p:blipFill>
            <a:blip r:embed="rId6">
              <a:alphaModFix amt="30000"/>
            </a:blip>
            <a:stretch/>
          </p:blipFill>
          <p:spPr bwMode="auto">
            <a:xfrm>
              <a:off x="8175875" y="136275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8"/>
            <p:cNvPicPr/>
            <p:nvPr/>
          </p:nvPicPr>
          <p:blipFill>
            <a:blip r:embed="rId7">
              <a:alphaModFix amt="30000"/>
            </a:blip>
            <a:stretch/>
          </p:blipFill>
          <p:spPr bwMode="auto">
            <a:xfrm>
              <a:off x="8601875" y="1199587"/>
              <a:ext cx="828675" cy="56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18"/>
            <p:cNvPicPr/>
            <p:nvPr/>
          </p:nvPicPr>
          <p:blipFill>
            <a:blip r:embed="rId8">
              <a:alphaModFix amt="30000"/>
            </a:blip>
            <a:stretch/>
          </p:blipFill>
          <p:spPr bwMode="auto">
            <a:xfrm>
              <a:off x="-312050" y="3729238"/>
              <a:ext cx="866775" cy="1190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18"/>
          <p:cNvSpPr txBox="1"/>
          <p:nvPr>
            <p:ph type="title"/>
          </p:nvPr>
        </p:nvSpPr>
        <p:spPr bwMode="auto">
          <a:xfrm>
            <a:off x="720000" y="25504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5" name="Google Shape;205;p18"/>
          <p:cNvSpPr txBox="1"/>
          <p:nvPr>
            <p:ph type="subTitle" idx="1"/>
          </p:nvPr>
        </p:nvSpPr>
        <p:spPr bwMode="auto">
          <a:xfrm>
            <a:off x="720000" y="3078100"/>
            <a:ext cx="23364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6" name="Google Shape;206;p18"/>
          <p:cNvSpPr txBox="1"/>
          <p:nvPr>
            <p:ph type="title" idx="2"/>
          </p:nvPr>
        </p:nvSpPr>
        <p:spPr bwMode="auto">
          <a:xfrm>
            <a:off x="3403800" y="25504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7" name="Google Shape;207;p18"/>
          <p:cNvSpPr txBox="1"/>
          <p:nvPr>
            <p:ph type="subTitle" idx="3"/>
          </p:nvPr>
        </p:nvSpPr>
        <p:spPr bwMode="auto">
          <a:xfrm>
            <a:off x="3403800" y="3078100"/>
            <a:ext cx="23364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8" name="Google Shape;208;p18"/>
          <p:cNvSpPr txBox="1"/>
          <p:nvPr>
            <p:ph type="title" idx="4"/>
          </p:nvPr>
        </p:nvSpPr>
        <p:spPr bwMode="auto">
          <a:xfrm>
            <a:off x="6087600" y="25504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9" name="Google Shape;209;p18"/>
          <p:cNvSpPr txBox="1"/>
          <p:nvPr>
            <p:ph type="subTitle" idx="5"/>
          </p:nvPr>
        </p:nvSpPr>
        <p:spPr bwMode="auto">
          <a:xfrm>
            <a:off x="6087600" y="3078100"/>
            <a:ext cx="23364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0" name="Google Shape;210;p18"/>
          <p:cNvSpPr txBox="1"/>
          <p:nvPr>
            <p:ph type="title" idx="6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s" preserve="0" showMasterPhAnim="0" showMasterSp="1" userDrawn="1">
  <p:cSld name="BLANK_1_1_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2" name="Google Shape;212;p19"/>
          <p:cNvGrpSpPr/>
          <p:nvPr/>
        </p:nvGrpSpPr>
        <p:grpSpPr bwMode="auto">
          <a:xfrm>
            <a:off x="131743" y="136276"/>
            <a:ext cx="8901381" cy="4922523"/>
            <a:chOff x="131743" y="136276"/>
            <a:chExt cx="8901381" cy="4922523"/>
          </a:xfrm>
        </p:grpSpPr>
        <p:pic>
          <p:nvPicPr>
            <p:cNvPr id="213" name="Google Shape;213;p19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 rot="-4831785">
              <a:off x="195988" y="226550"/>
              <a:ext cx="1038225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19"/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 rot="-8594998">
              <a:off x="7991846" y="767696"/>
              <a:ext cx="838885" cy="640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9"/>
            <p:cNvPicPr/>
            <p:nvPr/>
          </p:nvPicPr>
          <p:blipFill>
            <a:blip r:embed="rId5">
              <a:alphaModFix/>
            </a:blip>
            <a:stretch/>
          </p:blipFill>
          <p:spPr bwMode="auto">
            <a:xfrm>
              <a:off x="7789449" y="4106749"/>
              <a:ext cx="1243675" cy="952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" name="Google Shape;216;p19"/>
          <p:cNvGrpSpPr/>
          <p:nvPr/>
        </p:nvGrpSpPr>
        <p:grpSpPr bwMode="auto">
          <a:xfrm>
            <a:off x="-145825" y="205738"/>
            <a:ext cx="9403500" cy="4783588"/>
            <a:chOff x="-145825" y="205738"/>
            <a:chExt cx="9403500" cy="4783588"/>
          </a:xfrm>
        </p:grpSpPr>
        <p:grpSp>
          <p:nvGrpSpPr>
            <p:cNvPr id="217" name="Google Shape;217;p19"/>
            <p:cNvGrpSpPr/>
            <p:nvPr/>
          </p:nvGrpSpPr>
          <p:grpSpPr bwMode="auto">
            <a:xfrm>
              <a:off x="-145825" y="205738"/>
              <a:ext cx="9403500" cy="4783588"/>
              <a:chOff x="-312050" y="136275"/>
              <a:chExt cx="9403500" cy="4783588"/>
            </a:xfrm>
          </p:grpSpPr>
          <p:pic>
            <p:nvPicPr>
              <p:cNvPr id="218" name="Google Shape;218;p19"/>
              <p:cNvPicPr/>
              <p:nvPr/>
            </p:nvPicPr>
            <p:blipFill>
              <a:blip r:embed="rId6">
                <a:alphaModFix amt="30000"/>
              </a:blip>
              <a:stretch/>
            </p:blipFill>
            <p:spPr bwMode="auto">
              <a:xfrm>
                <a:off x="8175875" y="136275"/>
                <a:ext cx="857250" cy="600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" name="Google Shape;219;p19"/>
              <p:cNvPicPr/>
              <p:nvPr/>
            </p:nvPicPr>
            <p:blipFill>
              <a:blip r:embed="rId7">
                <a:alphaModFix amt="30000"/>
              </a:blip>
              <a:stretch/>
            </p:blipFill>
            <p:spPr bwMode="auto">
              <a:xfrm>
                <a:off x="8262775" y="1995713"/>
                <a:ext cx="828675" cy="561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" name="Google Shape;220;p19"/>
              <p:cNvPicPr/>
              <p:nvPr/>
            </p:nvPicPr>
            <p:blipFill>
              <a:blip r:embed="rId8">
                <a:alphaModFix amt="30000"/>
              </a:blip>
              <a:stretch/>
            </p:blipFill>
            <p:spPr bwMode="auto">
              <a:xfrm>
                <a:off x="-312050" y="3729238"/>
                <a:ext cx="866775" cy="1190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1" name="Google Shape;221;p19"/>
            <p:cNvPicPr/>
            <p:nvPr/>
          </p:nvPicPr>
          <p:blipFill>
            <a:blip r:embed="rId7">
              <a:alphaModFix amt="30000"/>
            </a:blip>
            <a:stretch/>
          </p:blipFill>
          <p:spPr bwMode="auto">
            <a:xfrm>
              <a:off x="1290875" y="4665475"/>
              <a:ext cx="477550" cy="323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" name="Google Shape;222;p19"/>
          <p:cNvSpPr txBox="1"/>
          <p:nvPr>
            <p:ph type="title"/>
          </p:nvPr>
        </p:nvSpPr>
        <p:spPr bwMode="auto">
          <a:xfrm>
            <a:off x="2121597" y="1682849"/>
            <a:ext cx="214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23" name="Google Shape;223;p19"/>
          <p:cNvSpPr txBox="1"/>
          <p:nvPr>
            <p:ph type="subTitle" idx="1"/>
          </p:nvPr>
        </p:nvSpPr>
        <p:spPr bwMode="auto">
          <a:xfrm>
            <a:off x="2121597" y="2269375"/>
            <a:ext cx="2145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4" name="Google Shape;224;p19"/>
          <p:cNvSpPr txBox="1"/>
          <p:nvPr>
            <p:ph type="title" idx="2"/>
          </p:nvPr>
        </p:nvSpPr>
        <p:spPr bwMode="auto">
          <a:xfrm>
            <a:off x="5978598" y="1682849"/>
            <a:ext cx="214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25" name="Google Shape;225;p19"/>
          <p:cNvSpPr txBox="1"/>
          <p:nvPr>
            <p:ph type="subTitle" idx="3"/>
          </p:nvPr>
        </p:nvSpPr>
        <p:spPr bwMode="auto">
          <a:xfrm>
            <a:off x="5978598" y="2269375"/>
            <a:ext cx="2145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6" name="Google Shape;226;p19"/>
          <p:cNvSpPr txBox="1"/>
          <p:nvPr>
            <p:ph type="title" idx="4"/>
          </p:nvPr>
        </p:nvSpPr>
        <p:spPr bwMode="auto">
          <a:xfrm>
            <a:off x="2121597" y="3116250"/>
            <a:ext cx="214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27" name="Google Shape;227;p19"/>
          <p:cNvSpPr txBox="1"/>
          <p:nvPr>
            <p:ph type="subTitle" idx="5"/>
          </p:nvPr>
        </p:nvSpPr>
        <p:spPr bwMode="auto">
          <a:xfrm>
            <a:off x="2121597" y="3702775"/>
            <a:ext cx="2145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8" name="Google Shape;228;p19"/>
          <p:cNvSpPr txBox="1"/>
          <p:nvPr>
            <p:ph type="title" idx="6"/>
          </p:nvPr>
        </p:nvSpPr>
        <p:spPr bwMode="auto">
          <a:xfrm>
            <a:off x="5978598" y="3116250"/>
            <a:ext cx="214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29" name="Google Shape;229;p19"/>
          <p:cNvSpPr txBox="1"/>
          <p:nvPr>
            <p:ph type="subTitle" idx="7"/>
          </p:nvPr>
        </p:nvSpPr>
        <p:spPr bwMode="auto">
          <a:xfrm>
            <a:off x="5978598" y="3702775"/>
            <a:ext cx="2145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0" name="Google Shape;230;p19"/>
          <p:cNvSpPr txBox="1"/>
          <p:nvPr>
            <p:ph type="title" idx="8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six columns" preserve="0" showMasterPhAnim="0" showMasterSp="1" userDrawn="1">
  <p:cSld name="BLANK_1_1_1_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32" name="Google Shape;232;p20"/>
          <p:cNvGrpSpPr/>
          <p:nvPr/>
        </p:nvGrpSpPr>
        <p:grpSpPr bwMode="auto">
          <a:xfrm rot="10800000" flipH="1">
            <a:off x="152400" y="152400"/>
            <a:ext cx="8918855" cy="4918175"/>
            <a:chOff x="152400" y="72925"/>
            <a:chExt cx="8918855" cy="4918175"/>
          </a:xfrm>
        </p:grpSpPr>
        <p:pic>
          <p:nvPicPr>
            <p:cNvPr id="233" name="Google Shape;233;p20"/>
            <p:cNvPicPr/>
            <p:nvPr/>
          </p:nvPicPr>
          <p:blipFill>
            <a:blip r:embed="rId3">
              <a:alphaModFix amt="41000"/>
            </a:blip>
            <a:stretch/>
          </p:blipFill>
          <p:spPr bwMode="auto">
            <a:xfrm>
              <a:off x="8565755" y="72925"/>
              <a:ext cx="505500" cy="420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0"/>
            <p:cNvPicPr/>
            <p:nvPr/>
          </p:nvPicPr>
          <p:blipFill>
            <a:blip r:embed="rId4">
              <a:alphaModFix amt="26000"/>
            </a:blip>
            <a:stretch/>
          </p:blipFill>
          <p:spPr bwMode="auto">
            <a:xfrm>
              <a:off x="8248925" y="719325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0"/>
            <p:cNvPicPr/>
            <p:nvPr/>
          </p:nvPicPr>
          <p:blipFill>
            <a:blip r:embed="rId5">
              <a:alphaModFix amt="41000"/>
            </a:blip>
            <a:stretch/>
          </p:blipFill>
          <p:spPr bwMode="auto">
            <a:xfrm>
              <a:off x="152400" y="4476188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20"/>
          <p:cNvSpPr txBox="1"/>
          <p:nvPr>
            <p:ph type="title"/>
          </p:nvPr>
        </p:nvSpPr>
        <p:spPr bwMode="auto">
          <a:xfrm>
            <a:off x="720000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37" name="Google Shape;237;p20"/>
          <p:cNvSpPr txBox="1"/>
          <p:nvPr>
            <p:ph type="subTitle" idx="1"/>
          </p:nvPr>
        </p:nvSpPr>
        <p:spPr bwMode="auto"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8" name="Google Shape;238;p20"/>
          <p:cNvSpPr txBox="1"/>
          <p:nvPr>
            <p:ph type="title" idx="2"/>
          </p:nvPr>
        </p:nvSpPr>
        <p:spPr bwMode="auto">
          <a:xfrm>
            <a:off x="3419269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39" name="Google Shape;239;p20"/>
          <p:cNvSpPr txBox="1"/>
          <p:nvPr>
            <p:ph type="subTitle" idx="3"/>
          </p:nvPr>
        </p:nvSpPr>
        <p:spPr bwMode="auto">
          <a:xfrm>
            <a:off x="3419269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0" name="Google Shape;240;p20"/>
          <p:cNvSpPr txBox="1"/>
          <p:nvPr>
            <p:ph type="title" idx="4"/>
          </p:nvPr>
        </p:nvSpPr>
        <p:spPr bwMode="auto">
          <a:xfrm>
            <a:off x="720000" y="36895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41" name="Google Shape;241;p20"/>
          <p:cNvSpPr txBox="1"/>
          <p:nvPr>
            <p:ph type="subTitle" idx="5"/>
          </p:nvPr>
        </p:nvSpPr>
        <p:spPr bwMode="auto">
          <a:xfrm>
            <a:off x="720000" y="41237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2" name="Google Shape;242;p20"/>
          <p:cNvSpPr txBox="1"/>
          <p:nvPr>
            <p:ph type="title" idx="6"/>
          </p:nvPr>
        </p:nvSpPr>
        <p:spPr bwMode="auto">
          <a:xfrm>
            <a:off x="3419269" y="36895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43" name="Google Shape;243;p20"/>
          <p:cNvSpPr txBox="1"/>
          <p:nvPr>
            <p:ph type="subTitle" idx="7"/>
          </p:nvPr>
        </p:nvSpPr>
        <p:spPr bwMode="auto">
          <a:xfrm>
            <a:off x="3419269" y="41237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4" name="Google Shape;244;p20"/>
          <p:cNvSpPr txBox="1"/>
          <p:nvPr>
            <p:ph type="title" idx="8"/>
          </p:nvPr>
        </p:nvSpPr>
        <p:spPr bwMode="auto">
          <a:xfrm>
            <a:off x="6118545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45" name="Google Shape;245;p20"/>
          <p:cNvSpPr txBox="1"/>
          <p:nvPr>
            <p:ph type="subTitle" idx="9"/>
          </p:nvPr>
        </p:nvSpPr>
        <p:spPr bwMode="auto"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6" name="Google Shape;246;p20"/>
          <p:cNvSpPr txBox="1"/>
          <p:nvPr>
            <p:ph type="title" idx="13"/>
          </p:nvPr>
        </p:nvSpPr>
        <p:spPr bwMode="auto">
          <a:xfrm>
            <a:off x="6118545" y="36895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47" name="Google Shape;247;p20"/>
          <p:cNvSpPr txBox="1"/>
          <p:nvPr>
            <p:ph type="subTitle" idx="14"/>
          </p:nvPr>
        </p:nvSpPr>
        <p:spPr bwMode="auto">
          <a:xfrm>
            <a:off x="6118545" y="41237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8" name="Google Shape;248;p20"/>
          <p:cNvSpPr txBox="1"/>
          <p:nvPr>
            <p:ph type="title" idx="15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249" name="Google Shape;249;p20"/>
          <p:cNvGrpSpPr/>
          <p:nvPr/>
        </p:nvGrpSpPr>
        <p:grpSpPr bwMode="auto">
          <a:xfrm flipH="1">
            <a:off x="-196082" y="136276"/>
            <a:ext cx="9229206" cy="5305748"/>
            <a:chOff x="131743" y="136276"/>
            <a:chExt cx="9229206" cy="5305748"/>
          </a:xfrm>
        </p:grpSpPr>
        <p:pic>
          <p:nvPicPr>
            <p:cNvPr id="250" name="Google Shape;250;p20"/>
            <p:cNvPicPr/>
            <p:nvPr/>
          </p:nvPicPr>
          <p:blipFill>
            <a:blip r:embed="rId6">
              <a:alphaModFix/>
            </a:blip>
            <a:stretch/>
          </p:blipFill>
          <p:spPr bwMode="auto">
            <a:xfrm rot="-4831785">
              <a:off x="195988" y="226550"/>
              <a:ext cx="1038225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0"/>
            <p:cNvPicPr/>
            <p:nvPr/>
          </p:nvPicPr>
          <p:blipFill>
            <a:blip r:embed="rId7">
              <a:alphaModFix/>
            </a:blip>
            <a:stretch/>
          </p:blipFill>
          <p:spPr bwMode="auto">
            <a:xfrm rot="-8594998">
              <a:off x="7991846" y="767696"/>
              <a:ext cx="838885" cy="640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20"/>
            <p:cNvPicPr/>
            <p:nvPr/>
          </p:nvPicPr>
          <p:blipFill>
            <a:blip r:embed="rId8">
              <a:alphaModFix/>
            </a:blip>
            <a:stretch/>
          </p:blipFill>
          <p:spPr bwMode="auto">
            <a:xfrm>
              <a:off x="8117274" y="4489974"/>
              <a:ext cx="1243675" cy="952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3" name="Google Shape;23;p3"/>
          <p:cNvGrpSpPr/>
          <p:nvPr/>
        </p:nvGrpSpPr>
        <p:grpSpPr bwMode="auto">
          <a:xfrm>
            <a:off x="-134150" y="165738"/>
            <a:ext cx="4292656" cy="4935725"/>
            <a:chOff x="-134150" y="165738"/>
            <a:chExt cx="4292656" cy="4935725"/>
          </a:xfrm>
        </p:grpSpPr>
        <p:pic>
          <p:nvPicPr>
            <p:cNvPr id="24" name="Google Shape;24;p3"/>
            <p:cNvPicPr/>
            <p:nvPr/>
          </p:nvPicPr>
          <p:blipFill>
            <a:blip r:embed="rId3">
              <a:alphaModFix amt="62000"/>
            </a:blip>
            <a:stretch/>
          </p:blipFill>
          <p:spPr bwMode="auto">
            <a:xfrm>
              <a:off x="794525" y="165738"/>
              <a:ext cx="8001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3"/>
            <p:cNvPicPr/>
            <p:nvPr/>
          </p:nvPicPr>
          <p:blipFill>
            <a:blip r:embed="rId4">
              <a:alphaModFix amt="62000"/>
            </a:blip>
            <a:stretch/>
          </p:blipFill>
          <p:spPr bwMode="auto">
            <a:xfrm>
              <a:off x="152400" y="1200150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/>
            <p:nvPr/>
          </p:nvPicPr>
          <p:blipFill>
            <a:blip r:embed="rId5">
              <a:alphaModFix amt="62000"/>
            </a:blip>
            <a:stretch/>
          </p:blipFill>
          <p:spPr bwMode="auto">
            <a:xfrm>
              <a:off x="2841625" y="165745"/>
              <a:ext cx="800100" cy="619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/>
            <p:nvPr/>
          </p:nvPicPr>
          <p:blipFill>
            <a:blip r:embed="rId6">
              <a:alphaModFix amt="62000"/>
            </a:blip>
            <a:stretch/>
          </p:blipFill>
          <p:spPr bwMode="auto">
            <a:xfrm>
              <a:off x="-134150" y="2543488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3"/>
            <p:cNvPicPr/>
            <p:nvPr/>
          </p:nvPicPr>
          <p:blipFill>
            <a:blip r:embed="rId7">
              <a:alphaModFix amt="62000"/>
            </a:blip>
            <a:stretch/>
          </p:blipFill>
          <p:spPr bwMode="auto">
            <a:xfrm>
              <a:off x="3800475" y="4752413"/>
              <a:ext cx="358030" cy="238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/>
            <p:nvPr/>
          </p:nvPicPr>
          <p:blipFill>
            <a:blip r:embed="rId8">
              <a:alphaModFix amt="62000"/>
            </a:blip>
            <a:stretch/>
          </p:blipFill>
          <p:spPr bwMode="auto">
            <a:xfrm>
              <a:off x="539475" y="3910838"/>
              <a:ext cx="866775" cy="1190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3"/>
          <p:cNvSpPr txBox="1"/>
          <p:nvPr>
            <p:ph type="title"/>
          </p:nvPr>
        </p:nvSpPr>
        <p:spPr bwMode="auto">
          <a:xfrm>
            <a:off x="715225" y="2380050"/>
            <a:ext cx="3856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31" name="Google Shape;31;p3"/>
          <p:cNvSpPr txBox="1"/>
          <p:nvPr>
            <p:ph type="title" idx="2" hasCustomPrompt="1"/>
          </p:nvPr>
        </p:nvSpPr>
        <p:spPr bwMode="auto">
          <a:xfrm>
            <a:off x="715225" y="1273638"/>
            <a:ext cx="3856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32" name="Google Shape;32;p3"/>
          <p:cNvSpPr txBox="1"/>
          <p:nvPr>
            <p:ph type="subTitle" idx="1"/>
          </p:nvPr>
        </p:nvSpPr>
        <p:spPr bwMode="auto">
          <a:xfrm>
            <a:off x="715099" y="3486463"/>
            <a:ext cx="38568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Numbers and text" preserve="0" showMasterPhAnim="0" showMasterSp="1" userDrawn="1">
  <p:cSld name="BLANK_1_1_1_1_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54" name="Google Shape;254;p2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0" y="-12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21"/>
          <p:cNvGrpSpPr/>
          <p:nvPr/>
        </p:nvGrpSpPr>
        <p:grpSpPr bwMode="auto">
          <a:xfrm>
            <a:off x="759525" y="962150"/>
            <a:ext cx="8321875" cy="4838475"/>
            <a:chOff x="759525" y="962150"/>
            <a:chExt cx="8321875" cy="4838475"/>
          </a:xfrm>
        </p:grpSpPr>
        <p:pic>
          <p:nvPicPr>
            <p:cNvPr id="256" name="Google Shape;256;p21"/>
            <p:cNvPicPr/>
            <p:nvPr/>
          </p:nvPicPr>
          <p:blipFill>
            <a:blip r:embed="rId4">
              <a:alphaModFix amt="46000"/>
            </a:blip>
            <a:stretch/>
          </p:blipFill>
          <p:spPr bwMode="auto">
            <a:xfrm>
              <a:off x="8224150" y="2293413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1"/>
            <p:cNvPicPr/>
            <p:nvPr/>
          </p:nvPicPr>
          <p:blipFill>
            <a:blip r:embed="rId5">
              <a:alphaModFix amt="46000"/>
            </a:blip>
            <a:stretch/>
          </p:blipFill>
          <p:spPr bwMode="auto">
            <a:xfrm>
              <a:off x="5884175" y="4800500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1"/>
            <p:cNvPicPr/>
            <p:nvPr/>
          </p:nvPicPr>
          <p:blipFill>
            <a:blip r:embed="rId6">
              <a:alphaModFix amt="46000"/>
            </a:blip>
            <a:stretch/>
          </p:blipFill>
          <p:spPr bwMode="auto">
            <a:xfrm>
              <a:off x="759525" y="962150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21"/>
          <p:cNvGrpSpPr/>
          <p:nvPr/>
        </p:nvGrpSpPr>
        <p:grpSpPr bwMode="auto">
          <a:xfrm>
            <a:off x="205906" y="1958016"/>
            <a:ext cx="8644819" cy="2531421"/>
            <a:chOff x="205906" y="1958016"/>
            <a:chExt cx="8644819" cy="2531421"/>
          </a:xfrm>
        </p:grpSpPr>
        <p:pic>
          <p:nvPicPr>
            <p:cNvPr id="260" name="Google Shape;260;p21"/>
            <p:cNvPicPr/>
            <p:nvPr/>
          </p:nvPicPr>
          <p:blipFill>
            <a:blip r:embed="rId7">
              <a:alphaModFix/>
            </a:blip>
            <a:stretch/>
          </p:blipFill>
          <p:spPr bwMode="auto">
            <a:xfrm rot="1253317">
              <a:off x="312900" y="2169588"/>
              <a:ext cx="1343025" cy="847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1"/>
            <p:cNvPicPr/>
            <p:nvPr/>
          </p:nvPicPr>
          <p:blipFill>
            <a:blip r:embed="rId8">
              <a:alphaModFix/>
            </a:blip>
            <a:stretch/>
          </p:blipFill>
          <p:spPr bwMode="auto">
            <a:xfrm>
              <a:off x="7564850" y="3479788"/>
              <a:ext cx="1285875" cy="1009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21"/>
          <p:cNvSpPr txBox="1"/>
          <p:nvPr>
            <p:ph type="title" hasCustomPrompt="1"/>
          </p:nvPr>
        </p:nvSpPr>
        <p:spPr bwMode="auto">
          <a:xfrm>
            <a:off x="1284000" y="5673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263" name="Google Shape;263;p21"/>
          <p:cNvSpPr txBox="1"/>
          <p:nvPr>
            <p:ph type="subTitle" idx="1"/>
          </p:nvPr>
        </p:nvSpPr>
        <p:spPr bwMode="auto">
          <a:xfrm>
            <a:off x="1284000" y="134961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4" name="Google Shape;264;p21"/>
          <p:cNvSpPr txBox="1"/>
          <p:nvPr>
            <p:ph type="title" idx="2" hasCustomPrompt="1"/>
          </p:nvPr>
        </p:nvSpPr>
        <p:spPr bwMode="auto">
          <a:xfrm>
            <a:off x="1284000" y="1958025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265" name="Google Shape;265;p21"/>
          <p:cNvSpPr txBox="1"/>
          <p:nvPr>
            <p:ph type="subTitle" idx="3"/>
          </p:nvPr>
        </p:nvSpPr>
        <p:spPr bwMode="auto">
          <a:xfrm>
            <a:off x="1284000" y="2740250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6" name="Google Shape;266;p21"/>
          <p:cNvSpPr txBox="1"/>
          <p:nvPr>
            <p:ph type="title" idx="4" hasCustomPrompt="1"/>
          </p:nvPr>
        </p:nvSpPr>
        <p:spPr bwMode="auto">
          <a:xfrm>
            <a:off x="1284000" y="3348675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267" name="Google Shape;267;p21"/>
          <p:cNvSpPr txBox="1"/>
          <p:nvPr>
            <p:ph type="subTitle" idx="5"/>
          </p:nvPr>
        </p:nvSpPr>
        <p:spPr bwMode="auto">
          <a:xfrm>
            <a:off x="1284000" y="4130900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" preserve="0" showMasterPhAnim="0" showMasterSp="1" userDrawn="1">
  <p:cSld name="CUSTOM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69" name="Google Shape;269;p22"/>
          <p:cNvGrpSpPr/>
          <p:nvPr/>
        </p:nvGrpSpPr>
        <p:grpSpPr bwMode="auto">
          <a:xfrm flipH="1">
            <a:off x="63513" y="152400"/>
            <a:ext cx="8791850" cy="4838700"/>
            <a:chOff x="152400" y="152400"/>
            <a:chExt cx="8791850" cy="4838700"/>
          </a:xfrm>
        </p:grpSpPr>
        <p:pic>
          <p:nvPicPr>
            <p:cNvPr id="270" name="Google Shape;270;p22"/>
            <p:cNvPicPr/>
            <p:nvPr/>
          </p:nvPicPr>
          <p:blipFill>
            <a:blip r:embed="rId3">
              <a:alphaModFix amt="41000"/>
            </a:blip>
            <a:stretch/>
          </p:blipFill>
          <p:spPr bwMode="auto">
            <a:xfrm>
              <a:off x="152400" y="152400"/>
              <a:ext cx="1076325" cy="89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2"/>
            <p:cNvPicPr/>
            <p:nvPr/>
          </p:nvPicPr>
          <p:blipFill>
            <a:blip r:embed="rId4">
              <a:alphaModFix amt="26000"/>
            </a:blip>
            <a:stretch/>
          </p:blipFill>
          <p:spPr bwMode="auto">
            <a:xfrm>
              <a:off x="8248925" y="719325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22"/>
            <p:cNvPicPr/>
            <p:nvPr/>
          </p:nvPicPr>
          <p:blipFill>
            <a:blip r:embed="rId5">
              <a:alphaModFix amt="41000"/>
            </a:blip>
            <a:stretch/>
          </p:blipFill>
          <p:spPr bwMode="auto">
            <a:xfrm>
              <a:off x="152400" y="4476188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3" name="Google Shape;273;p22"/>
          <p:cNvGrpSpPr/>
          <p:nvPr/>
        </p:nvGrpSpPr>
        <p:grpSpPr bwMode="auto">
          <a:xfrm>
            <a:off x="-203053" y="39588"/>
            <a:ext cx="9830728" cy="5350122"/>
            <a:chOff x="-203053" y="39588"/>
            <a:chExt cx="9830728" cy="5350122"/>
          </a:xfrm>
        </p:grpSpPr>
        <p:grpSp>
          <p:nvGrpSpPr>
            <p:cNvPr id="274" name="Google Shape;274;p22"/>
            <p:cNvGrpSpPr/>
            <p:nvPr/>
          </p:nvGrpSpPr>
          <p:grpSpPr bwMode="auto">
            <a:xfrm flipH="1">
              <a:off x="-203053" y="1318600"/>
              <a:ext cx="9830728" cy="4071110"/>
              <a:chOff x="-619912" y="1318600"/>
              <a:chExt cx="9830728" cy="4071110"/>
            </a:xfrm>
          </p:grpSpPr>
          <p:pic>
            <p:nvPicPr>
              <p:cNvPr id="275" name="Google Shape;275;p22"/>
              <p:cNvPicPr/>
              <p:nvPr/>
            </p:nvPicPr>
            <p:blipFill>
              <a:blip r:embed="rId6">
                <a:alphaModFix/>
              </a:blip>
              <a:stretch/>
            </p:blipFill>
            <p:spPr bwMode="auto">
              <a:xfrm>
                <a:off x="-619912" y="1318600"/>
                <a:ext cx="1019174" cy="923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" name="Google Shape;276;p22"/>
              <p:cNvPicPr/>
              <p:nvPr/>
            </p:nvPicPr>
            <p:blipFill>
              <a:blip r:embed="rId7">
                <a:alphaModFix/>
              </a:blip>
              <a:stretch/>
            </p:blipFill>
            <p:spPr bwMode="auto">
              <a:xfrm rot="2700000">
                <a:off x="4987900" y="4346788"/>
                <a:ext cx="857250" cy="866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22"/>
              <p:cNvPicPr/>
              <p:nvPr/>
            </p:nvPicPr>
            <p:blipFill>
              <a:blip r:embed="rId8">
                <a:alphaModFix/>
              </a:blip>
              <a:stretch/>
            </p:blipFill>
            <p:spPr bwMode="auto">
              <a:xfrm rot="-2029826">
                <a:off x="7966888" y="4106663"/>
                <a:ext cx="1095375" cy="8667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22"/>
            <p:cNvPicPr/>
            <p:nvPr/>
          </p:nvPicPr>
          <p:blipFill>
            <a:blip r:embed="rId9">
              <a:alphaModFix/>
            </a:blip>
            <a:stretch/>
          </p:blipFill>
          <p:spPr bwMode="auto">
            <a:xfrm>
              <a:off x="1644000" y="39588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9" name="Google Shape;279;p22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2" preserve="0" showMasterPhAnim="0" showMasterSp="1" userDrawn="1">
  <p:cSld name="CUSTOM_2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81" name="Google Shape;281;p23"/>
          <p:cNvGrpSpPr/>
          <p:nvPr/>
        </p:nvGrpSpPr>
        <p:grpSpPr bwMode="auto">
          <a:xfrm>
            <a:off x="0" y="535000"/>
            <a:ext cx="9200450" cy="4693663"/>
            <a:chOff x="0" y="535000"/>
            <a:chExt cx="9200450" cy="4693663"/>
          </a:xfrm>
        </p:grpSpPr>
        <p:pic>
          <p:nvPicPr>
            <p:cNvPr id="282" name="Google Shape;282;p23"/>
            <p:cNvPicPr/>
            <p:nvPr/>
          </p:nvPicPr>
          <p:blipFill>
            <a:blip r:embed="rId3">
              <a:alphaModFix amt="67000"/>
            </a:blip>
            <a:stretch/>
          </p:blipFill>
          <p:spPr bwMode="auto">
            <a:xfrm>
              <a:off x="8070550" y="535000"/>
              <a:ext cx="1032750" cy="804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3"/>
            <p:cNvPicPr/>
            <p:nvPr/>
          </p:nvPicPr>
          <p:blipFill>
            <a:blip r:embed="rId4">
              <a:alphaModFix amt="35000"/>
            </a:blip>
            <a:stretch/>
          </p:blipFill>
          <p:spPr bwMode="auto">
            <a:xfrm>
              <a:off x="0" y="3856024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23"/>
            <p:cNvPicPr/>
            <p:nvPr/>
          </p:nvPicPr>
          <p:blipFill>
            <a:blip r:embed="rId5">
              <a:alphaModFix amt="67000"/>
            </a:blip>
            <a:stretch/>
          </p:blipFill>
          <p:spPr bwMode="auto">
            <a:xfrm>
              <a:off x="8276525" y="4516145"/>
              <a:ext cx="923925" cy="712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23"/>
          <p:cNvGrpSpPr/>
          <p:nvPr/>
        </p:nvGrpSpPr>
        <p:grpSpPr bwMode="auto">
          <a:xfrm>
            <a:off x="471950" y="624425"/>
            <a:ext cx="6885300" cy="5035063"/>
            <a:chOff x="471950" y="624425"/>
            <a:chExt cx="6885300" cy="5035063"/>
          </a:xfrm>
        </p:grpSpPr>
        <p:pic>
          <p:nvPicPr>
            <p:cNvPr id="286" name="Google Shape;286;p23"/>
            <p:cNvPicPr/>
            <p:nvPr/>
          </p:nvPicPr>
          <p:blipFill>
            <a:blip r:embed="rId6">
              <a:alphaModFix/>
            </a:blip>
            <a:stretch/>
          </p:blipFill>
          <p:spPr bwMode="auto">
            <a:xfrm>
              <a:off x="471950" y="624425"/>
              <a:ext cx="838200" cy="8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23"/>
            <p:cNvPicPr/>
            <p:nvPr/>
          </p:nvPicPr>
          <p:blipFill>
            <a:blip r:embed="rId7">
              <a:alphaModFix/>
            </a:blip>
            <a:stretch/>
          </p:blipFill>
          <p:spPr bwMode="auto">
            <a:xfrm>
              <a:off x="6271400" y="4830812"/>
              <a:ext cx="1085850" cy="828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23"/>
          <p:cNvSpPr txBox="1"/>
          <p:nvPr>
            <p:ph type="title"/>
          </p:nvPr>
        </p:nvSpPr>
        <p:spPr bwMode="auto">
          <a:xfrm>
            <a:off x="715050" y="48875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3000" b="1">
                <a:solidFill>
                  <a:schemeClr val="accent5"/>
                </a:solidFill>
                <a:latin typeface="Krona One"/>
                <a:ea typeface="Krona One"/>
                <a:cs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3" preserve="0" showMasterPhAnim="0" showMasterSp="1" userDrawn="1">
  <p:cSld name="CUSTOM_3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90" name="Google Shape;290;p24"/>
          <p:cNvGrpSpPr/>
          <p:nvPr/>
        </p:nvGrpSpPr>
        <p:grpSpPr bwMode="auto">
          <a:xfrm>
            <a:off x="-110275" y="592897"/>
            <a:ext cx="8268963" cy="4874303"/>
            <a:chOff x="-110275" y="592897"/>
            <a:chExt cx="8268963" cy="4874303"/>
          </a:xfrm>
        </p:grpSpPr>
        <p:pic>
          <p:nvPicPr>
            <p:cNvPr id="291" name="Google Shape;291;p24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7330013" y="878763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24"/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>
              <a:off x="198588" y="4419450"/>
              <a:ext cx="666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4"/>
            <p:cNvPicPr/>
            <p:nvPr/>
          </p:nvPicPr>
          <p:blipFill>
            <a:blip r:embed="rId5">
              <a:alphaModFix/>
            </a:blip>
            <a:stretch/>
          </p:blipFill>
          <p:spPr bwMode="auto">
            <a:xfrm>
              <a:off x="-110275" y="2581242"/>
              <a:ext cx="666750" cy="674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24"/>
            <p:cNvPicPr/>
            <p:nvPr/>
          </p:nvPicPr>
          <p:blipFill>
            <a:blip r:embed="rId6">
              <a:alphaModFix/>
            </a:blip>
            <a:stretch/>
          </p:blipFill>
          <p:spPr bwMode="auto">
            <a:xfrm>
              <a:off x="1130547" y="592897"/>
              <a:ext cx="796175" cy="63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24"/>
          <p:cNvGrpSpPr/>
          <p:nvPr/>
        </p:nvGrpSpPr>
        <p:grpSpPr bwMode="auto">
          <a:xfrm>
            <a:off x="103349" y="50680"/>
            <a:ext cx="8995749" cy="5116945"/>
            <a:chOff x="103349" y="50680"/>
            <a:chExt cx="8995749" cy="5116945"/>
          </a:xfrm>
        </p:grpSpPr>
        <p:pic>
          <p:nvPicPr>
            <p:cNvPr id="296" name="Google Shape;296;p24"/>
            <p:cNvPicPr/>
            <p:nvPr/>
          </p:nvPicPr>
          <p:blipFill>
            <a:blip r:embed="rId7">
              <a:alphaModFix amt="50000"/>
            </a:blip>
            <a:stretch/>
          </p:blipFill>
          <p:spPr bwMode="auto">
            <a:xfrm>
              <a:off x="8180888" y="4577075"/>
              <a:ext cx="847725" cy="590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4"/>
            <p:cNvPicPr/>
            <p:nvPr/>
          </p:nvPicPr>
          <p:blipFill>
            <a:blip r:embed="rId8">
              <a:alphaModFix amt="50000"/>
            </a:blip>
            <a:stretch/>
          </p:blipFill>
          <p:spPr bwMode="auto">
            <a:xfrm>
              <a:off x="103349" y="142700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4"/>
            <p:cNvPicPr/>
            <p:nvPr/>
          </p:nvPicPr>
          <p:blipFill>
            <a:blip r:embed="rId9">
              <a:alphaModFix amt="50000"/>
            </a:blip>
            <a:stretch/>
          </p:blipFill>
          <p:spPr bwMode="auto">
            <a:xfrm rot="8962220">
              <a:off x="8233274" y="192100"/>
              <a:ext cx="742950" cy="685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24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4" preserve="0" showMasterPhAnim="0" showMasterSp="1" userDrawn="1">
  <p:cSld name="CUSTOM_7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01" name="Google Shape;301;p25"/>
          <p:cNvGrpSpPr/>
          <p:nvPr/>
        </p:nvGrpSpPr>
        <p:grpSpPr bwMode="auto">
          <a:xfrm flipH="1">
            <a:off x="0" y="3856024"/>
            <a:ext cx="9200450" cy="1372638"/>
            <a:chOff x="0" y="3856024"/>
            <a:chExt cx="9200450" cy="1372638"/>
          </a:xfrm>
        </p:grpSpPr>
        <p:pic>
          <p:nvPicPr>
            <p:cNvPr id="302" name="Google Shape;302;p25"/>
            <p:cNvPicPr/>
            <p:nvPr/>
          </p:nvPicPr>
          <p:blipFill>
            <a:blip r:embed="rId3">
              <a:alphaModFix amt="67000"/>
            </a:blip>
            <a:stretch/>
          </p:blipFill>
          <p:spPr bwMode="auto">
            <a:xfrm>
              <a:off x="5637300" y="4608497"/>
              <a:ext cx="455725" cy="354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5"/>
            <p:cNvPicPr/>
            <p:nvPr/>
          </p:nvPicPr>
          <p:blipFill>
            <a:blip r:embed="rId4">
              <a:alphaModFix amt="35000"/>
            </a:blip>
            <a:stretch/>
          </p:blipFill>
          <p:spPr bwMode="auto">
            <a:xfrm>
              <a:off x="0" y="3856024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25"/>
            <p:cNvPicPr/>
            <p:nvPr/>
          </p:nvPicPr>
          <p:blipFill>
            <a:blip r:embed="rId5">
              <a:alphaModFix amt="67000"/>
            </a:blip>
            <a:stretch/>
          </p:blipFill>
          <p:spPr bwMode="auto">
            <a:xfrm>
              <a:off x="8276525" y="4516145"/>
              <a:ext cx="923925" cy="7125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5" name="Google Shape;305;p25"/>
          <p:cNvGrpSpPr/>
          <p:nvPr/>
        </p:nvGrpSpPr>
        <p:grpSpPr bwMode="auto">
          <a:xfrm flipH="1">
            <a:off x="88700" y="75163"/>
            <a:ext cx="8953775" cy="1256263"/>
            <a:chOff x="-72875" y="176738"/>
            <a:chExt cx="8953775" cy="1256263"/>
          </a:xfrm>
        </p:grpSpPr>
        <p:pic>
          <p:nvPicPr>
            <p:cNvPr id="306" name="Google Shape;306;p25"/>
            <p:cNvPicPr/>
            <p:nvPr/>
          </p:nvPicPr>
          <p:blipFill>
            <a:blip r:embed="rId6">
              <a:alphaModFix/>
            </a:blip>
            <a:stretch/>
          </p:blipFill>
          <p:spPr bwMode="auto">
            <a:xfrm>
              <a:off x="-72875" y="575750"/>
              <a:ext cx="838200" cy="8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25"/>
            <p:cNvPicPr/>
            <p:nvPr/>
          </p:nvPicPr>
          <p:blipFill>
            <a:blip r:embed="rId7">
              <a:alphaModFix/>
            </a:blip>
            <a:stretch/>
          </p:blipFill>
          <p:spPr bwMode="auto">
            <a:xfrm>
              <a:off x="7795050" y="176738"/>
              <a:ext cx="1085850" cy="828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p25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5" preserve="0" showMasterPhAnim="0" showMasterSp="1" userDrawn="1">
  <p:cSld name="CUSTOM_8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10" name="Google Shape;310;p2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0" y="-12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6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1" preserve="0" showMasterPhAnim="0" showMasterSp="1" userDrawn="1">
  <p:cSld name="CUSTOM_4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13" name="Google Shape;313;p27"/>
          <p:cNvGrpSpPr/>
          <p:nvPr/>
        </p:nvGrpSpPr>
        <p:grpSpPr bwMode="auto">
          <a:xfrm>
            <a:off x="361975" y="3904476"/>
            <a:ext cx="8362425" cy="1112750"/>
            <a:chOff x="361975" y="3904476"/>
            <a:chExt cx="8362425" cy="1112750"/>
          </a:xfrm>
        </p:grpSpPr>
        <p:pic>
          <p:nvPicPr>
            <p:cNvPr id="314" name="Google Shape;314;p27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7924300" y="4419588"/>
              <a:ext cx="8001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27"/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>
              <a:off x="361975" y="4645563"/>
              <a:ext cx="358030" cy="238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27"/>
            <p:cNvPicPr/>
            <p:nvPr/>
          </p:nvPicPr>
          <p:blipFill>
            <a:blip r:embed="rId5">
              <a:alphaModFix/>
            </a:blip>
            <a:stretch/>
          </p:blipFill>
          <p:spPr bwMode="auto">
            <a:xfrm rot="3484342">
              <a:off x="3710656" y="3975660"/>
              <a:ext cx="706437" cy="9703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7" name="Google Shape;317;p27"/>
          <p:cNvGrpSpPr/>
          <p:nvPr/>
        </p:nvGrpSpPr>
        <p:grpSpPr bwMode="auto">
          <a:xfrm>
            <a:off x="75800" y="103988"/>
            <a:ext cx="8599750" cy="1453863"/>
            <a:chOff x="75800" y="103988"/>
            <a:chExt cx="8599750" cy="1453863"/>
          </a:xfrm>
        </p:grpSpPr>
        <p:pic>
          <p:nvPicPr>
            <p:cNvPr id="318" name="Google Shape;318;p27"/>
            <p:cNvPicPr/>
            <p:nvPr/>
          </p:nvPicPr>
          <p:blipFill>
            <a:blip r:embed="rId6">
              <a:alphaModFix/>
            </a:blip>
            <a:stretch/>
          </p:blipFill>
          <p:spPr bwMode="auto">
            <a:xfrm>
              <a:off x="981063" y="150238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27"/>
            <p:cNvPicPr/>
            <p:nvPr/>
          </p:nvPicPr>
          <p:blipFill>
            <a:blip r:embed="rId7">
              <a:alphaModFix/>
            </a:blip>
            <a:stretch/>
          </p:blipFill>
          <p:spPr bwMode="auto">
            <a:xfrm>
              <a:off x="7875450" y="103988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27"/>
            <p:cNvPicPr/>
            <p:nvPr/>
          </p:nvPicPr>
          <p:blipFill>
            <a:blip r:embed="rId8">
              <a:alphaModFix/>
            </a:blip>
            <a:stretch/>
          </p:blipFill>
          <p:spPr bwMode="auto">
            <a:xfrm>
              <a:off x="75800" y="510100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Google Shape;321;p27"/>
          <p:cNvSpPr txBox="1"/>
          <p:nvPr>
            <p:ph type="subTitle" idx="1"/>
          </p:nvPr>
        </p:nvSpPr>
        <p:spPr bwMode="auto">
          <a:xfrm>
            <a:off x="715125" y="2174110"/>
            <a:ext cx="4441500" cy="12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2" name="Google Shape;322;p27"/>
          <p:cNvSpPr txBox="1"/>
          <p:nvPr>
            <p:ph type="title"/>
          </p:nvPr>
        </p:nvSpPr>
        <p:spPr bwMode="auto">
          <a:xfrm>
            <a:off x="715099" y="1695875"/>
            <a:ext cx="4441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hree columns 2" preserve="0" showMasterPhAnim="0" showMasterSp="1" userDrawn="1">
  <p:cSld name="CUSTOM_5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24" name="Google Shape;324;p28"/>
          <p:cNvGrpSpPr/>
          <p:nvPr/>
        </p:nvGrpSpPr>
        <p:grpSpPr bwMode="auto">
          <a:xfrm flipH="1">
            <a:off x="131743" y="-163001"/>
            <a:ext cx="8901381" cy="5221800"/>
            <a:chOff x="131743" y="-163001"/>
            <a:chExt cx="8901381" cy="5221800"/>
          </a:xfrm>
        </p:grpSpPr>
        <p:pic>
          <p:nvPicPr>
            <p:cNvPr id="325" name="Google Shape;325;p28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 rot="-4831785">
              <a:off x="195988" y="226550"/>
              <a:ext cx="1038225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28"/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 rot="-8594998">
              <a:off x="7991835" y="24346"/>
              <a:ext cx="838885" cy="640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28"/>
            <p:cNvPicPr/>
            <p:nvPr/>
          </p:nvPicPr>
          <p:blipFill>
            <a:blip r:embed="rId5">
              <a:alphaModFix/>
            </a:blip>
            <a:stretch/>
          </p:blipFill>
          <p:spPr bwMode="auto">
            <a:xfrm>
              <a:off x="7789449" y="4106749"/>
              <a:ext cx="1243675" cy="952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8" name="Google Shape;328;p28"/>
          <p:cNvGrpSpPr/>
          <p:nvPr/>
        </p:nvGrpSpPr>
        <p:grpSpPr bwMode="auto">
          <a:xfrm rot="10800000">
            <a:off x="217024" y="1750950"/>
            <a:ext cx="8727225" cy="3445788"/>
            <a:chOff x="152400" y="-53237"/>
            <a:chExt cx="8727225" cy="3445788"/>
          </a:xfrm>
        </p:grpSpPr>
        <p:pic>
          <p:nvPicPr>
            <p:cNvPr id="329" name="Google Shape;329;p28"/>
            <p:cNvPicPr/>
            <p:nvPr/>
          </p:nvPicPr>
          <p:blipFill>
            <a:blip r:embed="rId6">
              <a:alphaModFix amt="41000"/>
            </a:blip>
            <a:stretch/>
          </p:blipFill>
          <p:spPr bwMode="auto">
            <a:xfrm>
              <a:off x="152400" y="152400"/>
              <a:ext cx="1076325" cy="89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28"/>
            <p:cNvPicPr/>
            <p:nvPr/>
          </p:nvPicPr>
          <p:blipFill>
            <a:blip r:embed="rId7">
              <a:alphaModFix amt="26000"/>
            </a:blip>
            <a:stretch/>
          </p:blipFill>
          <p:spPr bwMode="auto">
            <a:xfrm>
              <a:off x="8184300" y="2640074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28"/>
            <p:cNvPicPr/>
            <p:nvPr/>
          </p:nvPicPr>
          <p:blipFill>
            <a:blip r:embed="rId8">
              <a:alphaModFix amt="41000"/>
            </a:blip>
            <a:stretch/>
          </p:blipFill>
          <p:spPr bwMode="auto">
            <a:xfrm>
              <a:off x="2978100" y="-53237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2" name="Google Shape;332;p28"/>
          <p:cNvSpPr txBox="1"/>
          <p:nvPr>
            <p:ph type="title"/>
          </p:nvPr>
        </p:nvSpPr>
        <p:spPr bwMode="auto">
          <a:xfrm>
            <a:off x="720000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3" name="Google Shape;333;p28"/>
          <p:cNvSpPr txBox="1"/>
          <p:nvPr>
            <p:ph type="subTitle" idx="1"/>
          </p:nvPr>
        </p:nvSpPr>
        <p:spPr bwMode="auto">
          <a:xfrm>
            <a:off x="720000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34" name="Google Shape;334;p28"/>
          <p:cNvSpPr txBox="1"/>
          <p:nvPr>
            <p:ph type="title" idx="2"/>
          </p:nvPr>
        </p:nvSpPr>
        <p:spPr bwMode="auto">
          <a:xfrm>
            <a:off x="3419269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5" name="Google Shape;335;p28"/>
          <p:cNvSpPr txBox="1"/>
          <p:nvPr>
            <p:ph type="subTitle" idx="3"/>
          </p:nvPr>
        </p:nvSpPr>
        <p:spPr bwMode="auto">
          <a:xfrm>
            <a:off x="3419269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36" name="Google Shape;336;p28"/>
          <p:cNvSpPr txBox="1"/>
          <p:nvPr>
            <p:ph type="title" idx="4"/>
          </p:nvPr>
        </p:nvSpPr>
        <p:spPr bwMode="auto">
          <a:xfrm>
            <a:off x="6118545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 b="0"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7" name="Google Shape;337;p28"/>
          <p:cNvSpPr txBox="1"/>
          <p:nvPr>
            <p:ph type="subTitle" idx="5"/>
          </p:nvPr>
        </p:nvSpPr>
        <p:spPr bwMode="auto">
          <a:xfrm>
            <a:off x="6118545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38" name="Google Shape;338;p28"/>
          <p:cNvSpPr txBox="1"/>
          <p:nvPr>
            <p:ph type="title" idx="6"/>
          </p:nvPr>
        </p:nvSpPr>
        <p:spPr bwMode="auto">
          <a:xfrm>
            <a:off x="715050" y="48875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3000" b="1">
                <a:solidFill>
                  <a:schemeClr val="accent5"/>
                </a:solidFill>
                <a:latin typeface="Krona One"/>
                <a:ea typeface="Krona One"/>
                <a:cs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2" preserve="0" showMasterPhAnim="0" showMasterSp="1" userDrawn="1">
  <p:cSld name="CUSTOM_6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40" name="Google Shape;340;p29"/>
          <p:cNvGrpSpPr/>
          <p:nvPr/>
        </p:nvGrpSpPr>
        <p:grpSpPr bwMode="auto">
          <a:xfrm>
            <a:off x="-129875" y="-69575"/>
            <a:ext cx="9083125" cy="5449588"/>
            <a:chOff x="-129875" y="-69575"/>
            <a:chExt cx="9083125" cy="5449588"/>
          </a:xfrm>
        </p:grpSpPr>
        <p:pic>
          <p:nvPicPr>
            <p:cNvPr id="341" name="Google Shape;341;p29"/>
            <p:cNvPicPr/>
            <p:nvPr/>
          </p:nvPicPr>
          <p:blipFill>
            <a:blip r:embed="rId3">
              <a:alphaModFix amt="65000"/>
            </a:blip>
            <a:stretch/>
          </p:blipFill>
          <p:spPr bwMode="auto">
            <a:xfrm>
              <a:off x="-129875" y="-69575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29"/>
            <p:cNvPicPr/>
            <p:nvPr/>
          </p:nvPicPr>
          <p:blipFill>
            <a:blip r:embed="rId4">
              <a:alphaModFix amt="49000"/>
            </a:blip>
            <a:stretch/>
          </p:blipFill>
          <p:spPr bwMode="auto">
            <a:xfrm>
              <a:off x="8067425" y="4608488"/>
              <a:ext cx="885825" cy="771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3" name="Google Shape;343;p29"/>
          <p:cNvGrpSpPr/>
          <p:nvPr/>
        </p:nvGrpSpPr>
        <p:grpSpPr bwMode="auto">
          <a:xfrm>
            <a:off x="-105262" y="-69575"/>
            <a:ext cx="9058500" cy="5213063"/>
            <a:chOff x="-105262" y="-69575"/>
            <a:chExt cx="9058500" cy="5213063"/>
          </a:xfrm>
        </p:grpSpPr>
        <p:pic>
          <p:nvPicPr>
            <p:cNvPr id="344" name="Google Shape;344;p29"/>
            <p:cNvPicPr/>
            <p:nvPr/>
          </p:nvPicPr>
          <p:blipFill>
            <a:blip r:embed="rId5">
              <a:alphaModFix/>
            </a:blip>
            <a:stretch/>
          </p:blipFill>
          <p:spPr bwMode="auto">
            <a:xfrm>
              <a:off x="344963" y="4219563"/>
              <a:ext cx="1019174" cy="92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29"/>
            <p:cNvPicPr/>
            <p:nvPr/>
          </p:nvPicPr>
          <p:blipFill>
            <a:blip r:embed="rId6">
              <a:alphaModFix/>
            </a:blip>
            <a:stretch/>
          </p:blipFill>
          <p:spPr bwMode="auto">
            <a:xfrm>
              <a:off x="7534838" y="-69575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29"/>
            <p:cNvPicPr/>
            <p:nvPr/>
          </p:nvPicPr>
          <p:blipFill>
            <a:blip r:embed="rId7">
              <a:alphaModFix/>
            </a:blip>
            <a:stretch/>
          </p:blipFill>
          <p:spPr bwMode="auto">
            <a:xfrm>
              <a:off x="8153138" y="975113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29"/>
            <p:cNvPicPr/>
            <p:nvPr/>
          </p:nvPicPr>
          <p:blipFill>
            <a:blip r:embed="rId5">
              <a:alphaModFix/>
            </a:blip>
            <a:stretch/>
          </p:blipFill>
          <p:spPr bwMode="auto">
            <a:xfrm rot="-5661730">
              <a:off x="7124312" y="3815663"/>
              <a:ext cx="1019174" cy="923925"/>
            </a:xfrm>
            <a:prstGeom prst="rect">
              <a:avLst/>
            </a:prstGeom>
            <a:noFill/>
            <a:ln>
              <a:noFill/>
            </a:ln>
            <a:effectLst>
              <a:reflection blurRad="0" stPos="0" endA="0" endPos="30000" dist="38100" dir="5400000" fadeDir="5400012" sy="-100000" kx="0" ky="0" algn="bl" rotWithShape="0"/>
            </a:effectLst>
          </p:spPr>
        </p:pic>
        <p:pic>
          <p:nvPicPr>
            <p:cNvPr id="348" name="Google Shape;348;p29"/>
            <p:cNvPicPr/>
            <p:nvPr/>
          </p:nvPicPr>
          <p:blipFill>
            <a:blip r:embed="rId7">
              <a:alphaModFix/>
            </a:blip>
            <a:stretch/>
          </p:blipFill>
          <p:spPr bwMode="auto">
            <a:xfrm>
              <a:off x="-105262" y="1535088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" name="Google Shape;349;p29"/>
          <p:cNvSpPr txBox="1"/>
          <p:nvPr>
            <p:ph type="title"/>
          </p:nvPr>
        </p:nvSpPr>
        <p:spPr bwMode="auto">
          <a:xfrm>
            <a:off x="715050" y="48875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3000" b="1">
                <a:solidFill>
                  <a:schemeClr val="accent5"/>
                </a:solidFill>
                <a:latin typeface="Krona One"/>
                <a:ea typeface="Krona One"/>
                <a:cs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50" name="Google Shape;350;p29"/>
          <p:cNvSpPr txBox="1"/>
          <p:nvPr>
            <p:ph type="subTitle" idx="1"/>
          </p:nvPr>
        </p:nvSpPr>
        <p:spPr bwMode="auto">
          <a:xfrm>
            <a:off x="965400" y="1665075"/>
            <a:ext cx="3808200" cy="21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2" preserve="0" showMasterPhAnim="0" showMasterSp="1" userDrawn="1">
  <p:cSld name="CUSTOM_9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52" name="Google Shape;352;p30"/>
          <p:cNvGrpSpPr/>
          <p:nvPr/>
        </p:nvGrpSpPr>
        <p:grpSpPr bwMode="auto">
          <a:xfrm>
            <a:off x="1381125" y="152400"/>
            <a:ext cx="7709000" cy="4992750"/>
            <a:chOff x="1381125" y="152400"/>
            <a:chExt cx="7709000" cy="4992750"/>
          </a:xfrm>
        </p:grpSpPr>
        <p:pic>
          <p:nvPicPr>
            <p:cNvPr id="353" name="Google Shape;353;p30"/>
            <p:cNvPicPr/>
            <p:nvPr/>
          </p:nvPicPr>
          <p:blipFill>
            <a:blip r:embed="rId3">
              <a:alphaModFix amt="42000"/>
            </a:blip>
            <a:stretch/>
          </p:blipFill>
          <p:spPr bwMode="auto">
            <a:xfrm>
              <a:off x="1381125" y="152400"/>
              <a:ext cx="847725" cy="590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0"/>
            <p:cNvPicPr/>
            <p:nvPr/>
          </p:nvPicPr>
          <p:blipFill>
            <a:blip r:embed="rId4">
              <a:alphaModFix amt="42000"/>
            </a:blip>
            <a:stretch/>
          </p:blipFill>
          <p:spPr bwMode="auto">
            <a:xfrm>
              <a:off x="8614925" y="1673725"/>
              <a:ext cx="475200" cy="43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30"/>
            <p:cNvPicPr/>
            <p:nvPr/>
          </p:nvPicPr>
          <p:blipFill>
            <a:blip r:embed="rId5">
              <a:alphaModFix amt="42000"/>
            </a:blip>
            <a:stretch/>
          </p:blipFill>
          <p:spPr bwMode="auto">
            <a:xfrm>
              <a:off x="3358275" y="4145025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6" name="Google Shape;356;p30"/>
          <p:cNvGrpSpPr/>
          <p:nvPr/>
        </p:nvGrpSpPr>
        <p:grpSpPr bwMode="auto">
          <a:xfrm>
            <a:off x="71575" y="38813"/>
            <a:ext cx="8928125" cy="4972975"/>
            <a:chOff x="71575" y="38813"/>
            <a:chExt cx="8928125" cy="4972975"/>
          </a:xfrm>
        </p:grpSpPr>
        <p:pic>
          <p:nvPicPr>
            <p:cNvPr id="357" name="Google Shape;357;p30"/>
            <p:cNvPicPr/>
            <p:nvPr/>
          </p:nvPicPr>
          <p:blipFill>
            <a:blip r:embed="rId6">
              <a:alphaModFix/>
            </a:blip>
            <a:stretch/>
          </p:blipFill>
          <p:spPr bwMode="auto">
            <a:xfrm>
              <a:off x="155063" y="4422488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0"/>
            <p:cNvPicPr/>
            <p:nvPr/>
          </p:nvPicPr>
          <p:blipFill>
            <a:blip r:embed="rId7">
              <a:alphaModFix/>
            </a:blip>
            <a:stretch/>
          </p:blipFill>
          <p:spPr bwMode="auto">
            <a:xfrm>
              <a:off x="71575" y="38813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0"/>
            <p:cNvPicPr/>
            <p:nvPr/>
          </p:nvPicPr>
          <p:blipFill>
            <a:blip r:embed="rId8">
              <a:alphaModFix/>
            </a:blip>
            <a:stretch/>
          </p:blipFill>
          <p:spPr bwMode="auto">
            <a:xfrm>
              <a:off x="8142450" y="4145013"/>
              <a:ext cx="857250" cy="86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30"/>
            <p:cNvPicPr/>
            <p:nvPr/>
          </p:nvPicPr>
          <p:blipFill>
            <a:blip r:embed="rId9">
              <a:alphaModFix/>
            </a:blip>
            <a:stretch/>
          </p:blipFill>
          <p:spPr bwMode="auto">
            <a:xfrm>
              <a:off x="7823850" y="191650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1" name="Google Shape;361;p30"/>
          <p:cNvSpPr txBox="1"/>
          <p:nvPr>
            <p:ph type="subTitle" idx="1"/>
          </p:nvPr>
        </p:nvSpPr>
        <p:spPr bwMode="auto">
          <a:xfrm>
            <a:off x="720000" y="1161275"/>
            <a:ext cx="37227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○"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■"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●"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○"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■"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●"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○"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■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362" name="Google Shape;362;p30"/>
          <p:cNvSpPr txBox="1"/>
          <p:nvPr>
            <p:ph type="subTitle" idx="2"/>
          </p:nvPr>
        </p:nvSpPr>
        <p:spPr bwMode="auto">
          <a:xfrm>
            <a:off x="4701300" y="1161275"/>
            <a:ext cx="37227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○"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■"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●"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○"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■"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●"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○"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■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363" name="Google Shape;363;p30"/>
          <p:cNvSpPr txBox="1"/>
          <p:nvPr>
            <p:ph type="title"/>
          </p:nvPr>
        </p:nvSpPr>
        <p:spPr bwMode="auto">
          <a:xfrm>
            <a:off x="715099" y="474175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3000" b="1">
                <a:solidFill>
                  <a:schemeClr val="accent5"/>
                </a:solidFill>
                <a:latin typeface="Krona One"/>
                <a:ea typeface="Krona One"/>
                <a:cs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showMasterSp="1" type="tx" userDrawn="1">
  <p:cSld name="TITLE_AND_BODY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 bwMode="auto">
          <a:xfrm>
            <a:off x="131743" y="136276"/>
            <a:ext cx="8901381" cy="5523212"/>
            <a:chOff x="131743" y="136276"/>
            <a:chExt cx="8901381" cy="5523212"/>
          </a:xfrm>
        </p:grpSpPr>
        <p:grpSp>
          <p:nvGrpSpPr>
            <p:cNvPr id="35" name="Google Shape;35;p4"/>
            <p:cNvGrpSpPr/>
            <p:nvPr/>
          </p:nvGrpSpPr>
          <p:grpSpPr bwMode="auto">
            <a:xfrm>
              <a:off x="131743" y="136276"/>
              <a:ext cx="8901381" cy="5523212"/>
              <a:chOff x="131743" y="136276"/>
              <a:chExt cx="8901381" cy="5523212"/>
            </a:xfrm>
          </p:grpSpPr>
          <p:pic>
            <p:nvPicPr>
              <p:cNvPr id="36" name="Google Shape;36;p4"/>
              <p:cNvPicPr/>
              <p:nvPr/>
            </p:nvPicPr>
            <p:blipFill>
              <a:blip r:embed="rId3">
                <a:alphaModFix/>
              </a:blip>
              <a:stretch/>
            </p:blipFill>
            <p:spPr bwMode="auto">
              <a:xfrm rot="-4831785">
                <a:off x="195988" y="226550"/>
                <a:ext cx="1038225" cy="1009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37;p4"/>
              <p:cNvPicPr/>
              <p:nvPr/>
            </p:nvPicPr>
            <p:blipFill>
              <a:blip r:embed="rId4">
                <a:alphaModFix/>
              </a:blip>
              <a:stretch/>
            </p:blipFill>
            <p:spPr bwMode="auto">
              <a:xfrm>
                <a:off x="6271400" y="4830812"/>
                <a:ext cx="1085850" cy="828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4"/>
              <p:cNvPicPr/>
              <p:nvPr/>
            </p:nvPicPr>
            <p:blipFill>
              <a:blip r:embed="rId5">
                <a:alphaModFix/>
              </a:blip>
              <a:stretch/>
            </p:blipFill>
            <p:spPr bwMode="auto">
              <a:xfrm>
                <a:off x="7789449" y="4106749"/>
                <a:ext cx="1243675" cy="952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4"/>
            <p:cNvPicPr/>
            <p:nvPr/>
          </p:nvPicPr>
          <p:blipFill>
            <a:blip r:embed="rId6">
              <a:alphaModFix/>
            </a:blip>
            <a:stretch/>
          </p:blipFill>
          <p:spPr bwMode="auto">
            <a:xfrm>
              <a:off x="6896600" y="345600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" name="Google Shape;40;p4"/>
          <p:cNvGrpSpPr/>
          <p:nvPr/>
        </p:nvGrpSpPr>
        <p:grpSpPr bwMode="auto">
          <a:xfrm>
            <a:off x="-312050" y="136275"/>
            <a:ext cx="9742600" cy="4783588"/>
            <a:chOff x="-312050" y="136275"/>
            <a:chExt cx="9742600" cy="4783588"/>
          </a:xfrm>
        </p:grpSpPr>
        <p:pic>
          <p:nvPicPr>
            <p:cNvPr id="41" name="Google Shape;41;p4"/>
            <p:cNvPicPr/>
            <p:nvPr/>
          </p:nvPicPr>
          <p:blipFill>
            <a:blip r:embed="rId7">
              <a:alphaModFix amt="30000"/>
            </a:blip>
            <a:stretch/>
          </p:blipFill>
          <p:spPr bwMode="auto">
            <a:xfrm>
              <a:off x="8175875" y="136275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4"/>
            <p:cNvPicPr/>
            <p:nvPr/>
          </p:nvPicPr>
          <p:blipFill>
            <a:blip r:embed="rId8">
              <a:alphaModFix amt="30000"/>
            </a:blip>
            <a:stretch/>
          </p:blipFill>
          <p:spPr bwMode="auto">
            <a:xfrm>
              <a:off x="8601875" y="1199587"/>
              <a:ext cx="828675" cy="56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4"/>
            <p:cNvPicPr/>
            <p:nvPr/>
          </p:nvPicPr>
          <p:blipFill>
            <a:blip r:embed="rId9">
              <a:alphaModFix amt="30000"/>
            </a:blip>
            <a:stretch/>
          </p:blipFill>
          <p:spPr bwMode="auto">
            <a:xfrm>
              <a:off x="-312050" y="3729238"/>
              <a:ext cx="866775" cy="1190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Google Shape;44;p4"/>
          <p:cNvSpPr txBox="1"/>
          <p:nvPr>
            <p:ph type="title"/>
          </p:nvPr>
        </p:nvSpPr>
        <p:spPr bwMode="auto">
          <a:xfrm>
            <a:off x="720000" y="535000"/>
            <a:ext cx="7704000" cy="8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5" name="Google Shape;45;p4"/>
          <p:cNvSpPr txBox="1"/>
          <p:nvPr>
            <p:ph type="body" idx="1"/>
          </p:nvPr>
        </p:nvSpPr>
        <p:spPr bwMode="auto">
          <a:xfrm>
            <a:off x="720000" y="1504800"/>
            <a:ext cx="7704000" cy="31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EE416C"/>
              </a:buClr>
              <a:buSzPts val="1400"/>
              <a:buAutoNum type="arabicPeriod"/>
              <a:defRPr sz="1200"/>
            </a:lvl1pPr>
            <a:lvl2pPr marL="914400" lvl="1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alphaLcPeriod"/>
              <a:defRPr/>
            </a:lvl2pPr>
            <a:lvl3pPr marL="1371600" lvl="2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romanLcPeriod"/>
              <a:defRPr/>
            </a:lvl3pPr>
            <a:lvl4pPr marL="1828800" lvl="3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arabicPeriod"/>
              <a:defRPr/>
            </a:lvl4pPr>
            <a:lvl5pPr marL="2286000" lvl="4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alphaLcPeriod"/>
              <a:defRPr/>
            </a:lvl5pPr>
            <a:lvl6pPr marL="2743200" lvl="5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romanLcPeriod"/>
              <a:defRPr/>
            </a:lvl6pPr>
            <a:lvl7pPr marL="3200400" lvl="6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arabicPeriod"/>
              <a:defRPr/>
            </a:lvl7pPr>
            <a:lvl8pPr marL="3657600" lvl="7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alphaLcPeriod"/>
              <a:defRPr/>
            </a:lvl8pPr>
            <a:lvl9pPr marL="4114800" lvl="8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AutoNum type="romanLcPeriod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hanks" preserve="0" showMasterPhAnim="0" showMasterSp="1" userDrawn="1">
  <p:cSld name="BLANK_1_1_1_1_1_1_2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65" name="Google Shape;365;p3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0" y="-12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31"/>
          <p:cNvGrpSpPr/>
          <p:nvPr/>
        </p:nvGrpSpPr>
        <p:grpSpPr bwMode="auto">
          <a:xfrm>
            <a:off x="1104691" y="2232572"/>
            <a:ext cx="7582974" cy="2707016"/>
            <a:chOff x="1104691" y="2232572"/>
            <a:chExt cx="7582974" cy="2707016"/>
          </a:xfrm>
        </p:grpSpPr>
        <p:pic>
          <p:nvPicPr>
            <p:cNvPr id="367" name="Google Shape;367;p31"/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 rot="1004643">
              <a:off x="1211375" y="2367237"/>
              <a:ext cx="857250" cy="86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31"/>
            <p:cNvPicPr/>
            <p:nvPr/>
          </p:nvPicPr>
          <p:blipFill>
            <a:blip r:embed="rId5">
              <a:alphaModFix/>
            </a:blip>
            <a:stretch/>
          </p:blipFill>
          <p:spPr bwMode="auto">
            <a:xfrm rot="2414464">
              <a:off x="7761387" y="2323949"/>
              <a:ext cx="666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31"/>
            <p:cNvPicPr/>
            <p:nvPr/>
          </p:nvPicPr>
          <p:blipFill>
            <a:blip r:embed="rId6">
              <a:alphaModFix/>
            </a:blip>
            <a:stretch/>
          </p:blipFill>
          <p:spPr bwMode="auto">
            <a:xfrm>
              <a:off x="7592288" y="4072813"/>
              <a:ext cx="1095375" cy="866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0" name="Google Shape;370;p31"/>
          <p:cNvGrpSpPr/>
          <p:nvPr/>
        </p:nvGrpSpPr>
        <p:grpSpPr bwMode="auto">
          <a:xfrm>
            <a:off x="-132625" y="1093750"/>
            <a:ext cx="6772721" cy="4306776"/>
            <a:chOff x="-132625" y="1093750"/>
            <a:chExt cx="6772721" cy="4306776"/>
          </a:xfrm>
        </p:grpSpPr>
        <p:pic>
          <p:nvPicPr>
            <p:cNvPr id="371" name="Google Shape;371;p31"/>
            <p:cNvPicPr/>
            <p:nvPr/>
          </p:nvPicPr>
          <p:blipFill>
            <a:blip r:embed="rId7">
              <a:alphaModFix amt="24000"/>
            </a:blip>
            <a:stretch/>
          </p:blipFill>
          <p:spPr bwMode="auto">
            <a:xfrm rot="2501674">
              <a:off x="5782575" y="4512100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31"/>
            <p:cNvPicPr/>
            <p:nvPr/>
          </p:nvPicPr>
          <p:blipFill>
            <a:blip r:embed="rId8">
              <a:alphaModFix amt="25000"/>
            </a:blip>
            <a:stretch/>
          </p:blipFill>
          <p:spPr bwMode="auto">
            <a:xfrm>
              <a:off x="1390175" y="4580213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31"/>
            <p:cNvPicPr/>
            <p:nvPr/>
          </p:nvPicPr>
          <p:blipFill>
            <a:blip r:embed="rId9">
              <a:alphaModFix amt="24000"/>
            </a:blip>
            <a:stretch/>
          </p:blipFill>
          <p:spPr bwMode="auto">
            <a:xfrm>
              <a:off x="-132625" y="1093750"/>
              <a:ext cx="847725" cy="590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" name="Google Shape;374;p31"/>
          <p:cNvSpPr txBox="1"/>
          <p:nvPr>
            <p:ph type="ctrTitle"/>
          </p:nvPr>
        </p:nvSpPr>
        <p:spPr bwMode="auto">
          <a:xfrm>
            <a:off x="2429950" y="640725"/>
            <a:ext cx="4284000" cy="7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375" name="Google Shape;375;p31"/>
          <p:cNvSpPr txBox="1"/>
          <p:nvPr>
            <p:ph type="subTitle" idx="1"/>
          </p:nvPr>
        </p:nvSpPr>
        <p:spPr bwMode="auto">
          <a:xfrm>
            <a:off x="2425000" y="1566688"/>
            <a:ext cx="4293900" cy="10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376" name="Google Shape;376;p31"/>
          <p:cNvSpPr txBox="1"/>
          <p:nvPr/>
        </p:nvSpPr>
        <p:spPr bwMode="auto">
          <a:xfrm>
            <a:off x="2268600" y="3687650"/>
            <a:ext cx="46068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accent5"/>
                </a:solidFill>
                <a:latin typeface="Barlow"/>
                <a:ea typeface="Barlow"/>
                <a:cs typeface="Barlow"/>
              </a:rPr>
              <a:t>CREDITS: This presentation template was created by </a:t>
            </a:r>
            <a:r>
              <a:rPr lang="en" sz="1200" b="1" u="sng">
                <a:solidFill>
                  <a:schemeClr val="accent5"/>
                </a:solidFill>
                <a:latin typeface="Barlow"/>
                <a:ea typeface="Barlow"/>
                <a:cs typeface="Barlow"/>
                <a:hlinkClick r:id="rId10" tooltip="http://bit.ly/2Tynxth"/>
              </a:rPr>
              <a:t>Slidesgo</a:t>
            </a:r>
            <a:r>
              <a:rPr lang="en" sz="1200">
                <a:solidFill>
                  <a:schemeClr val="accent5"/>
                </a:solidFill>
                <a:latin typeface="Barlow"/>
                <a:ea typeface="Barlow"/>
                <a:cs typeface="Barlow"/>
              </a:rPr>
              <a:t>, including icons by </a:t>
            </a:r>
            <a:r>
              <a:rPr lang="en" sz="1200" b="1" u="sng">
                <a:solidFill>
                  <a:schemeClr val="accent5"/>
                </a:solidFill>
                <a:latin typeface="Barlow"/>
                <a:ea typeface="Barlow"/>
                <a:cs typeface="Barlow"/>
                <a:hlinkClick r:id="rId11" tooltip="http://bit.ly/2TyoMsr"/>
              </a:rPr>
              <a:t>Flaticon</a:t>
            </a:r>
            <a:r>
              <a:rPr lang="en" sz="1200">
                <a:solidFill>
                  <a:schemeClr val="accent5"/>
                </a:solidFill>
                <a:latin typeface="Barlow"/>
                <a:ea typeface="Barlow"/>
                <a:cs typeface="Barlow"/>
              </a:rPr>
              <a:t>, infographics &amp; images by </a:t>
            </a:r>
            <a:r>
              <a:rPr lang="en" sz="1200" b="1" u="sng">
                <a:solidFill>
                  <a:schemeClr val="accent5"/>
                </a:solidFill>
                <a:latin typeface="Barlow"/>
                <a:ea typeface="Barlow"/>
                <a:cs typeface="Barlow"/>
                <a:hlinkClick r:id="rId12" tooltip="http://bit.ly/2TtBDfr"/>
              </a:rPr>
              <a:t>Freepik</a:t>
            </a:r>
            <a:endParaRPr sz="1200" b="1">
              <a:solidFill>
                <a:schemeClr val="accent5"/>
              </a:solidFill>
              <a:latin typeface="Barlow"/>
              <a:ea typeface="Barlow"/>
              <a:cs typeface="Barlow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ckground" preserve="0" showMasterPhAnim="0" showMasterSp="1" userDrawn="1">
  <p:cSld name="BLANK_1_1_1_1_1_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78" name="Google Shape;378;p32"/>
          <p:cNvGrpSpPr/>
          <p:nvPr/>
        </p:nvGrpSpPr>
        <p:grpSpPr bwMode="auto">
          <a:xfrm flipH="1">
            <a:off x="3714747" y="296162"/>
            <a:ext cx="5366652" cy="5504463"/>
            <a:chOff x="3046673" y="296162"/>
            <a:chExt cx="5366652" cy="5504463"/>
          </a:xfrm>
        </p:grpSpPr>
        <p:pic>
          <p:nvPicPr>
            <p:cNvPr id="379" name="Google Shape;379;p32"/>
            <p:cNvPicPr/>
            <p:nvPr/>
          </p:nvPicPr>
          <p:blipFill>
            <a:blip r:embed="rId3">
              <a:alphaModFix amt="46000"/>
            </a:blip>
            <a:stretch/>
          </p:blipFill>
          <p:spPr bwMode="auto">
            <a:xfrm>
              <a:off x="7556075" y="296162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32"/>
            <p:cNvPicPr/>
            <p:nvPr/>
          </p:nvPicPr>
          <p:blipFill>
            <a:blip r:embed="rId4">
              <a:alphaModFix amt="46000"/>
            </a:blip>
            <a:stretch/>
          </p:blipFill>
          <p:spPr bwMode="auto">
            <a:xfrm>
              <a:off x="5884175" y="4800500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32"/>
            <p:cNvPicPr/>
            <p:nvPr/>
          </p:nvPicPr>
          <p:blipFill>
            <a:blip r:embed="rId5">
              <a:alphaModFix amt="46000"/>
            </a:blip>
            <a:stretch/>
          </p:blipFill>
          <p:spPr bwMode="auto">
            <a:xfrm rot="2875070">
              <a:off x="3211250" y="4198725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p32"/>
          <p:cNvGrpSpPr/>
          <p:nvPr/>
        </p:nvGrpSpPr>
        <p:grpSpPr bwMode="auto">
          <a:xfrm flipH="1">
            <a:off x="-61227" y="-329034"/>
            <a:ext cx="9005319" cy="3048096"/>
            <a:chOff x="3183981" y="-329034"/>
            <a:chExt cx="9005319" cy="3048096"/>
          </a:xfrm>
        </p:grpSpPr>
        <p:pic>
          <p:nvPicPr>
            <p:cNvPr id="383" name="Google Shape;383;p32"/>
            <p:cNvPicPr/>
            <p:nvPr/>
          </p:nvPicPr>
          <p:blipFill>
            <a:blip r:embed="rId6">
              <a:alphaModFix/>
            </a:blip>
            <a:stretch/>
          </p:blipFill>
          <p:spPr bwMode="auto">
            <a:xfrm rot="1253317">
              <a:off x="3290975" y="-117462"/>
              <a:ext cx="1343025" cy="847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32"/>
            <p:cNvPicPr/>
            <p:nvPr/>
          </p:nvPicPr>
          <p:blipFill>
            <a:blip r:embed="rId7">
              <a:alphaModFix/>
            </a:blip>
            <a:stretch/>
          </p:blipFill>
          <p:spPr bwMode="auto">
            <a:xfrm>
              <a:off x="10903424" y="1709413"/>
              <a:ext cx="1285875" cy="1009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ckground 1" preserve="0" showMasterPhAnim="0" showMasterSp="1" userDrawn="1">
  <p:cSld name="CUSTOM_10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86" name="Google Shape;386;p33"/>
          <p:cNvGrpSpPr/>
          <p:nvPr/>
        </p:nvGrpSpPr>
        <p:grpSpPr bwMode="auto">
          <a:xfrm>
            <a:off x="378941" y="-251723"/>
            <a:ext cx="1684349" cy="5423086"/>
            <a:chOff x="378941" y="-251723"/>
            <a:chExt cx="1684349" cy="5423086"/>
          </a:xfrm>
        </p:grpSpPr>
        <p:pic>
          <p:nvPicPr>
            <p:cNvPr id="387" name="Google Shape;387;p33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 rot="1004643">
              <a:off x="485625" y="-146613"/>
              <a:ext cx="857250" cy="86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33"/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>
              <a:off x="824300" y="2779563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33"/>
            <p:cNvPicPr/>
            <p:nvPr/>
          </p:nvPicPr>
          <p:blipFill>
            <a:blip r:embed="rId5">
              <a:alphaModFix/>
            </a:blip>
            <a:stretch/>
          </p:blipFill>
          <p:spPr bwMode="auto">
            <a:xfrm rot="2414464">
              <a:off x="1137012" y="951674"/>
              <a:ext cx="666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33"/>
            <p:cNvPicPr/>
            <p:nvPr/>
          </p:nvPicPr>
          <p:blipFill>
            <a:blip r:embed="rId6">
              <a:alphaModFix/>
            </a:blip>
            <a:stretch/>
          </p:blipFill>
          <p:spPr bwMode="auto">
            <a:xfrm>
              <a:off x="638938" y="4304588"/>
              <a:ext cx="1095375" cy="866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1" name="Google Shape;391;p33"/>
          <p:cNvGrpSpPr/>
          <p:nvPr/>
        </p:nvGrpSpPr>
        <p:grpSpPr bwMode="auto">
          <a:xfrm>
            <a:off x="3328225" y="127175"/>
            <a:ext cx="5815775" cy="5174350"/>
            <a:chOff x="3328225" y="127175"/>
            <a:chExt cx="5815775" cy="5174350"/>
          </a:xfrm>
        </p:grpSpPr>
        <p:pic>
          <p:nvPicPr>
            <p:cNvPr id="392" name="Google Shape;392;p33"/>
            <p:cNvPicPr/>
            <p:nvPr/>
          </p:nvPicPr>
          <p:blipFill>
            <a:blip r:embed="rId7">
              <a:alphaModFix amt="64000"/>
            </a:blip>
            <a:stretch/>
          </p:blipFill>
          <p:spPr bwMode="auto">
            <a:xfrm>
              <a:off x="8286750" y="2096750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33"/>
            <p:cNvPicPr/>
            <p:nvPr/>
          </p:nvPicPr>
          <p:blipFill>
            <a:blip r:embed="rId8">
              <a:alphaModFix amt="24000"/>
            </a:blip>
            <a:stretch/>
          </p:blipFill>
          <p:spPr bwMode="auto">
            <a:xfrm>
              <a:off x="5394725" y="4549050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33"/>
            <p:cNvPicPr/>
            <p:nvPr/>
          </p:nvPicPr>
          <p:blipFill>
            <a:blip r:embed="rId9">
              <a:alphaModFix amt="25000"/>
            </a:blip>
            <a:stretch/>
          </p:blipFill>
          <p:spPr bwMode="auto">
            <a:xfrm>
              <a:off x="3328225" y="4549038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33"/>
            <p:cNvPicPr/>
            <p:nvPr/>
          </p:nvPicPr>
          <p:blipFill>
            <a:blip r:embed="rId10">
              <a:alphaModFix amt="24000"/>
            </a:blip>
            <a:stretch/>
          </p:blipFill>
          <p:spPr bwMode="auto">
            <a:xfrm>
              <a:off x="6889750" y="127175"/>
              <a:ext cx="847725" cy="5905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showMasterSp="1" type="twoColTx" userDrawn="1">
  <p:cSld name="TITLE_AND_TWO_COLUMNS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7" name="Google Shape;47;p5"/>
          <p:cNvGrpSpPr/>
          <p:nvPr/>
        </p:nvGrpSpPr>
        <p:grpSpPr bwMode="auto">
          <a:xfrm>
            <a:off x="152400" y="-260550"/>
            <a:ext cx="9291625" cy="5435095"/>
            <a:chOff x="152400" y="-260550"/>
            <a:chExt cx="9291625" cy="5435095"/>
          </a:xfrm>
        </p:grpSpPr>
        <p:pic>
          <p:nvPicPr>
            <p:cNvPr id="48" name="Google Shape;48;p5"/>
            <p:cNvPicPr/>
            <p:nvPr/>
          </p:nvPicPr>
          <p:blipFill>
            <a:blip r:embed="rId3">
              <a:alphaModFix amt="18000"/>
            </a:blip>
            <a:stretch/>
          </p:blipFill>
          <p:spPr bwMode="auto">
            <a:xfrm>
              <a:off x="152400" y="152400"/>
              <a:ext cx="1076325" cy="89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/>
            <p:nvPr/>
          </p:nvPicPr>
          <p:blipFill>
            <a:blip r:embed="rId4">
              <a:alphaModFix amt="67000"/>
            </a:blip>
            <a:stretch/>
          </p:blipFill>
          <p:spPr bwMode="auto">
            <a:xfrm>
              <a:off x="7644075" y="4180447"/>
              <a:ext cx="599250" cy="428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5"/>
            <p:cNvPicPr/>
            <p:nvPr/>
          </p:nvPicPr>
          <p:blipFill>
            <a:blip r:embed="rId5">
              <a:alphaModFix amt="67000"/>
            </a:blip>
            <a:stretch/>
          </p:blipFill>
          <p:spPr bwMode="auto">
            <a:xfrm>
              <a:off x="8307300" y="4370475"/>
              <a:ext cx="1032750" cy="804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5"/>
            <p:cNvPicPr/>
            <p:nvPr/>
          </p:nvPicPr>
          <p:blipFill>
            <a:blip r:embed="rId6">
              <a:alphaModFix amt="52999"/>
            </a:blip>
            <a:stretch/>
          </p:blipFill>
          <p:spPr bwMode="auto">
            <a:xfrm>
              <a:off x="8101000" y="-260550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" name="Google Shape;52;p5"/>
          <p:cNvGrpSpPr/>
          <p:nvPr/>
        </p:nvGrpSpPr>
        <p:grpSpPr bwMode="auto">
          <a:xfrm>
            <a:off x="47625" y="462350"/>
            <a:ext cx="4783000" cy="1777813"/>
            <a:chOff x="47625" y="462350"/>
            <a:chExt cx="4783000" cy="1777813"/>
          </a:xfrm>
        </p:grpSpPr>
        <p:pic>
          <p:nvPicPr>
            <p:cNvPr id="53" name="Google Shape;53;p5"/>
            <p:cNvPicPr/>
            <p:nvPr/>
          </p:nvPicPr>
          <p:blipFill>
            <a:blip r:embed="rId7">
              <a:alphaModFix/>
            </a:blip>
            <a:stretch/>
          </p:blipFill>
          <p:spPr bwMode="auto">
            <a:xfrm>
              <a:off x="47625" y="1230513"/>
              <a:ext cx="1285875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5"/>
            <p:cNvPicPr/>
            <p:nvPr/>
          </p:nvPicPr>
          <p:blipFill>
            <a:blip r:embed="rId8">
              <a:alphaModFix/>
            </a:blip>
            <a:stretch/>
          </p:blipFill>
          <p:spPr bwMode="auto">
            <a:xfrm>
              <a:off x="3782875" y="462350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55;p5"/>
          <p:cNvSpPr txBox="1"/>
          <p:nvPr>
            <p:ph type="subTitle" idx="1"/>
          </p:nvPr>
        </p:nvSpPr>
        <p:spPr bwMode="auto">
          <a:xfrm>
            <a:off x="4945700" y="1054494"/>
            <a:ext cx="34833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6" name="Google Shape;56;p5"/>
          <p:cNvSpPr txBox="1"/>
          <p:nvPr>
            <p:ph type="subTitle" idx="2"/>
          </p:nvPr>
        </p:nvSpPr>
        <p:spPr bwMode="auto">
          <a:xfrm>
            <a:off x="4945674" y="2874706"/>
            <a:ext cx="3483300" cy="4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Krona One"/>
              <a:buNone/>
              <a:defRPr sz="2000"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7" name="Google Shape;57;p5"/>
          <p:cNvSpPr txBox="1"/>
          <p:nvPr>
            <p:ph type="subTitle" idx="3"/>
          </p:nvPr>
        </p:nvSpPr>
        <p:spPr bwMode="auto">
          <a:xfrm>
            <a:off x="4945650" y="1418481"/>
            <a:ext cx="3483300" cy="8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8" name="Google Shape;58;p5"/>
          <p:cNvSpPr txBox="1"/>
          <p:nvPr>
            <p:ph type="subTitle" idx="4"/>
          </p:nvPr>
        </p:nvSpPr>
        <p:spPr bwMode="auto">
          <a:xfrm>
            <a:off x="4945674" y="3238805"/>
            <a:ext cx="3483300" cy="8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 bwMode="auto">
          <a:xfrm>
            <a:off x="141698" y="262961"/>
            <a:ext cx="8786952" cy="5310911"/>
            <a:chOff x="141698" y="262961"/>
            <a:chExt cx="8786952" cy="5310911"/>
          </a:xfrm>
        </p:grpSpPr>
        <p:pic>
          <p:nvPicPr>
            <p:cNvPr id="61" name="Google Shape;61;p6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 rot="7199999">
              <a:off x="251172" y="4719151"/>
              <a:ext cx="768000" cy="696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6"/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 rot="-4321517">
              <a:off x="363788" y="407700"/>
              <a:ext cx="1038225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6"/>
            <p:cNvPicPr/>
            <p:nvPr/>
          </p:nvPicPr>
          <p:blipFill>
            <a:blip r:embed="rId5">
              <a:alphaModFix/>
            </a:blip>
            <a:stretch/>
          </p:blipFill>
          <p:spPr bwMode="auto">
            <a:xfrm>
              <a:off x="7880900" y="4453950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" name="Google Shape;64;p6"/>
          <p:cNvGrpSpPr/>
          <p:nvPr/>
        </p:nvGrpSpPr>
        <p:grpSpPr bwMode="auto">
          <a:xfrm>
            <a:off x="3800475" y="249238"/>
            <a:ext cx="5128175" cy="4741863"/>
            <a:chOff x="3800475" y="249238"/>
            <a:chExt cx="5128175" cy="4741863"/>
          </a:xfrm>
        </p:grpSpPr>
        <p:pic>
          <p:nvPicPr>
            <p:cNvPr id="65" name="Google Shape;65;p6"/>
            <p:cNvPicPr/>
            <p:nvPr/>
          </p:nvPicPr>
          <p:blipFill>
            <a:blip r:embed="rId6">
              <a:alphaModFix amt="61000"/>
            </a:blip>
            <a:stretch/>
          </p:blipFill>
          <p:spPr bwMode="auto">
            <a:xfrm>
              <a:off x="8128550" y="249238"/>
              <a:ext cx="8001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6"/>
            <p:cNvPicPr/>
            <p:nvPr/>
          </p:nvPicPr>
          <p:blipFill>
            <a:blip r:embed="rId7">
              <a:alphaModFix amt="61000"/>
            </a:blip>
            <a:stretch/>
          </p:blipFill>
          <p:spPr bwMode="auto">
            <a:xfrm>
              <a:off x="8428995" y="950122"/>
              <a:ext cx="465079" cy="36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6"/>
            <p:cNvPicPr/>
            <p:nvPr/>
          </p:nvPicPr>
          <p:blipFill>
            <a:blip r:embed="rId8">
              <a:alphaModFix/>
            </a:blip>
            <a:stretch/>
          </p:blipFill>
          <p:spPr bwMode="auto">
            <a:xfrm>
              <a:off x="3800475" y="4752413"/>
              <a:ext cx="358030" cy="2386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6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Krona One"/>
              <a:buNone/>
              <a:defRPr>
                <a:latin typeface="Krona One"/>
                <a:ea typeface="Krona One"/>
                <a:cs typeface="Krona One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showMasterSp="1" userDrawn="1">
  <p:cSld name="ONE_COLUMN_TEXT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 bwMode="auto">
          <a:xfrm>
            <a:off x="361975" y="3904476"/>
            <a:ext cx="8362425" cy="1112750"/>
            <a:chOff x="361975" y="3904476"/>
            <a:chExt cx="8362425" cy="1112750"/>
          </a:xfrm>
        </p:grpSpPr>
        <p:pic>
          <p:nvPicPr>
            <p:cNvPr id="71" name="Google Shape;71;p7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7924300" y="4419588"/>
              <a:ext cx="8001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7"/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>
              <a:off x="361975" y="4645563"/>
              <a:ext cx="358030" cy="238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7"/>
            <p:cNvPicPr/>
            <p:nvPr/>
          </p:nvPicPr>
          <p:blipFill>
            <a:blip r:embed="rId5">
              <a:alphaModFix/>
            </a:blip>
            <a:stretch/>
          </p:blipFill>
          <p:spPr bwMode="auto">
            <a:xfrm rot="3484342">
              <a:off x="3710656" y="3975660"/>
              <a:ext cx="706437" cy="9703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" name="Google Shape;74;p7"/>
          <p:cNvGrpSpPr/>
          <p:nvPr/>
        </p:nvGrpSpPr>
        <p:grpSpPr bwMode="auto">
          <a:xfrm>
            <a:off x="75800" y="103988"/>
            <a:ext cx="8599750" cy="1453863"/>
            <a:chOff x="75800" y="103988"/>
            <a:chExt cx="8599750" cy="1453863"/>
          </a:xfrm>
        </p:grpSpPr>
        <p:pic>
          <p:nvPicPr>
            <p:cNvPr id="75" name="Google Shape;75;p7"/>
            <p:cNvPicPr/>
            <p:nvPr/>
          </p:nvPicPr>
          <p:blipFill>
            <a:blip r:embed="rId6">
              <a:alphaModFix/>
            </a:blip>
            <a:stretch/>
          </p:blipFill>
          <p:spPr bwMode="auto">
            <a:xfrm>
              <a:off x="981063" y="150238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7"/>
            <p:cNvPicPr/>
            <p:nvPr/>
          </p:nvPicPr>
          <p:blipFill>
            <a:blip r:embed="rId7">
              <a:alphaModFix/>
            </a:blip>
            <a:stretch/>
          </p:blipFill>
          <p:spPr bwMode="auto">
            <a:xfrm>
              <a:off x="7875450" y="103988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7"/>
            <p:cNvPicPr/>
            <p:nvPr/>
          </p:nvPicPr>
          <p:blipFill>
            <a:blip r:embed="rId8">
              <a:alphaModFix/>
            </a:blip>
            <a:stretch/>
          </p:blipFill>
          <p:spPr bwMode="auto">
            <a:xfrm>
              <a:off x="75800" y="510100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Google Shape;78;p7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9" name="Google Shape;79;p7"/>
          <p:cNvSpPr txBox="1"/>
          <p:nvPr>
            <p:ph type="body" idx="1"/>
          </p:nvPr>
        </p:nvSpPr>
        <p:spPr bwMode="auto"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  <a:defRPr/>
            </a:lvl1pPr>
            <a:lvl2pPr marL="914400" lvl="1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2pPr>
            <a:lvl3pPr marL="1371600" lvl="2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3pPr>
            <a:lvl4pPr marL="1828800" lvl="3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/>
            </a:lvl4pPr>
            <a:lvl5pPr marL="2286000" lvl="4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5pPr>
            <a:lvl6pPr marL="2743200" lvl="5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6pPr>
            <a:lvl7pPr marL="3200400" lvl="6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/>
            </a:lvl7pPr>
            <a:lvl8pPr marL="3657600" lvl="7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8pPr>
            <a:lvl9pPr marL="4114800" lvl="8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showMasterSp="1" userDrawn="1">
  <p:cSld name="MAIN_POINT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1" name="Google Shape;81;p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0" y="-12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8"/>
          <p:cNvGrpSpPr/>
          <p:nvPr/>
        </p:nvGrpSpPr>
        <p:grpSpPr bwMode="auto">
          <a:xfrm>
            <a:off x="3046673" y="2293413"/>
            <a:ext cx="6034726" cy="3507213"/>
            <a:chOff x="3046673" y="2293413"/>
            <a:chExt cx="6034726" cy="3507213"/>
          </a:xfrm>
        </p:grpSpPr>
        <p:pic>
          <p:nvPicPr>
            <p:cNvPr id="83" name="Google Shape;83;p8"/>
            <p:cNvPicPr/>
            <p:nvPr/>
          </p:nvPicPr>
          <p:blipFill>
            <a:blip r:embed="rId4">
              <a:alphaModFix amt="46000"/>
            </a:blip>
            <a:stretch/>
          </p:blipFill>
          <p:spPr bwMode="auto">
            <a:xfrm>
              <a:off x="8224150" y="2293413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8"/>
            <p:cNvPicPr/>
            <p:nvPr/>
          </p:nvPicPr>
          <p:blipFill>
            <a:blip r:embed="rId5">
              <a:alphaModFix amt="46000"/>
            </a:blip>
            <a:stretch/>
          </p:blipFill>
          <p:spPr bwMode="auto">
            <a:xfrm>
              <a:off x="5884175" y="4800500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8"/>
            <p:cNvPicPr/>
            <p:nvPr/>
          </p:nvPicPr>
          <p:blipFill>
            <a:blip r:embed="rId6">
              <a:alphaModFix amt="46000"/>
            </a:blip>
            <a:stretch/>
          </p:blipFill>
          <p:spPr bwMode="auto">
            <a:xfrm rot="2875070">
              <a:off x="3211250" y="4198725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" name="Google Shape;86;p8"/>
          <p:cNvGrpSpPr/>
          <p:nvPr/>
        </p:nvGrpSpPr>
        <p:grpSpPr bwMode="auto">
          <a:xfrm>
            <a:off x="3183981" y="-329034"/>
            <a:ext cx="5666744" cy="4818471"/>
            <a:chOff x="3183981" y="-329034"/>
            <a:chExt cx="5666744" cy="4818471"/>
          </a:xfrm>
        </p:grpSpPr>
        <p:pic>
          <p:nvPicPr>
            <p:cNvPr id="87" name="Google Shape;87;p8"/>
            <p:cNvPicPr/>
            <p:nvPr/>
          </p:nvPicPr>
          <p:blipFill>
            <a:blip r:embed="rId7">
              <a:alphaModFix/>
            </a:blip>
            <a:stretch/>
          </p:blipFill>
          <p:spPr bwMode="auto">
            <a:xfrm rot="1253317">
              <a:off x="3290975" y="-117462"/>
              <a:ext cx="1343025" cy="847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8"/>
            <p:cNvPicPr/>
            <p:nvPr/>
          </p:nvPicPr>
          <p:blipFill>
            <a:blip r:embed="rId8">
              <a:alphaModFix/>
            </a:blip>
            <a:stretch/>
          </p:blipFill>
          <p:spPr bwMode="auto">
            <a:xfrm>
              <a:off x="7564850" y="3479788"/>
              <a:ext cx="1285875" cy="1009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Google Shape;89;p8"/>
          <p:cNvSpPr txBox="1"/>
          <p:nvPr>
            <p:ph type="title"/>
          </p:nvPr>
        </p:nvSpPr>
        <p:spPr bwMode="auto">
          <a:xfrm>
            <a:off x="715099" y="1307099"/>
            <a:ext cx="7713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showMasterSp="1" userDrawn="1">
  <p:cSld name="SECTION_TITLE_AND_DESCRIPTION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91" name="Google Shape;91;p9"/>
          <p:cNvGrpSpPr/>
          <p:nvPr/>
        </p:nvGrpSpPr>
        <p:grpSpPr bwMode="auto">
          <a:xfrm>
            <a:off x="198375" y="103338"/>
            <a:ext cx="8682388" cy="4910525"/>
            <a:chOff x="198375" y="103338"/>
            <a:chExt cx="8682388" cy="4910525"/>
          </a:xfrm>
        </p:grpSpPr>
        <p:pic>
          <p:nvPicPr>
            <p:cNvPr id="92" name="Google Shape;92;p9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692775" y="165250"/>
              <a:ext cx="1066800" cy="88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9"/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>
              <a:off x="911350" y="4242338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9"/>
            <p:cNvPicPr/>
            <p:nvPr/>
          </p:nvPicPr>
          <p:blipFill>
            <a:blip r:embed="rId5">
              <a:alphaModFix/>
            </a:blip>
            <a:stretch/>
          </p:blipFill>
          <p:spPr bwMode="auto">
            <a:xfrm>
              <a:off x="330325" y="2793638"/>
              <a:ext cx="1381125" cy="105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9"/>
            <p:cNvPicPr/>
            <p:nvPr/>
          </p:nvPicPr>
          <p:blipFill>
            <a:blip r:embed="rId6">
              <a:alphaModFix/>
            </a:blip>
            <a:stretch/>
          </p:blipFill>
          <p:spPr bwMode="auto">
            <a:xfrm>
              <a:off x="8214013" y="1444850"/>
              <a:ext cx="666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9"/>
            <p:cNvPicPr/>
            <p:nvPr/>
          </p:nvPicPr>
          <p:blipFill>
            <a:blip r:embed="rId7">
              <a:alphaModFix/>
            </a:blip>
            <a:stretch/>
          </p:blipFill>
          <p:spPr bwMode="auto">
            <a:xfrm>
              <a:off x="7609600" y="4110438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9"/>
            <p:cNvPicPr/>
            <p:nvPr/>
          </p:nvPicPr>
          <p:blipFill>
            <a:blip r:embed="rId8">
              <a:alphaModFix/>
            </a:blip>
            <a:stretch/>
          </p:blipFill>
          <p:spPr bwMode="auto">
            <a:xfrm>
              <a:off x="7385763" y="103338"/>
              <a:ext cx="1038225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9"/>
            <p:cNvPicPr/>
            <p:nvPr/>
          </p:nvPicPr>
          <p:blipFill>
            <a:blip r:embed="rId9">
              <a:alphaModFix/>
            </a:blip>
            <a:stretch/>
          </p:blipFill>
          <p:spPr bwMode="auto">
            <a:xfrm>
              <a:off x="198375" y="1535438"/>
              <a:ext cx="857250" cy="86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9"/>
            <p:cNvPicPr/>
            <p:nvPr/>
          </p:nvPicPr>
          <p:blipFill>
            <a:blip r:embed="rId10">
              <a:alphaModFix/>
            </a:blip>
            <a:stretch/>
          </p:blipFill>
          <p:spPr bwMode="auto">
            <a:xfrm>
              <a:off x="7476238" y="3036938"/>
              <a:ext cx="1095375" cy="866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" name="Google Shape;100;p9"/>
          <p:cNvGrpSpPr/>
          <p:nvPr/>
        </p:nvGrpSpPr>
        <p:grpSpPr bwMode="auto">
          <a:xfrm>
            <a:off x="-528524" y="152400"/>
            <a:ext cx="9967374" cy="5277449"/>
            <a:chOff x="-528524" y="152400"/>
            <a:chExt cx="9967374" cy="5277449"/>
          </a:xfrm>
        </p:grpSpPr>
        <p:pic>
          <p:nvPicPr>
            <p:cNvPr id="101" name="Google Shape;101;p9"/>
            <p:cNvPicPr/>
            <p:nvPr/>
          </p:nvPicPr>
          <p:blipFill>
            <a:blip r:embed="rId11">
              <a:alphaModFix amt="70000"/>
            </a:blip>
            <a:stretch/>
          </p:blipFill>
          <p:spPr bwMode="auto">
            <a:xfrm>
              <a:off x="4286250" y="152400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9"/>
            <p:cNvPicPr/>
            <p:nvPr/>
          </p:nvPicPr>
          <p:blipFill>
            <a:blip r:embed="rId12">
              <a:alphaModFix amt="50000"/>
            </a:blip>
            <a:stretch/>
          </p:blipFill>
          <p:spPr bwMode="auto">
            <a:xfrm rot="2700000">
              <a:off x="-418375" y="4362438"/>
              <a:ext cx="1133475" cy="781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9"/>
            <p:cNvPicPr/>
            <p:nvPr/>
          </p:nvPicPr>
          <p:blipFill>
            <a:blip r:embed="rId13">
              <a:alphaModFix amt="57000"/>
            </a:blip>
            <a:stretch/>
          </p:blipFill>
          <p:spPr bwMode="auto">
            <a:xfrm>
              <a:off x="8514925" y="3895970"/>
              <a:ext cx="923925" cy="712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9"/>
            <p:cNvPicPr/>
            <p:nvPr/>
          </p:nvPicPr>
          <p:blipFill>
            <a:blip r:embed="rId14">
              <a:alphaModFix/>
            </a:blip>
            <a:stretch/>
          </p:blipFill>
          <p:spPr bwMode="auto">
            <a:xfrm>
              <a:off x="3628850" y="4154313"/>
              <a:ext cx="358030" cy="238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9"/>
            <p:cNvPicPr/>
            <p:nvPr/>
          </p:nvPicPr>
          <p:blipFill>
            <a:blip r:embed="rId14">
              <a:alphaModFix/>
            </a:blip>
            <a:stretch/>
          </p:blipFill>
          <p:spPr bwMode="auto">
            <a:xfrm rot="3887571">
              <a:off x="4169725" y="4524213"/>
              <a:ext cx="358030" cy="2386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9"/>
          <p:cNvSpPr txBox="1"/>
          <p:nvPr>
            <p:ph type="title"/>
          </p:nvPr>
        </p:nvSpPr>
        <p:spPr bwMode="auto">
          <a:xfrm>
            <a:off x="720000" y="1547836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107" name="Google Shape;107;p9"/>
          <p:cNvSpPr txBox="1"/>
          <p:nvPr>
            <p:ph type="subTitle" idx="1"/>
          </p:nvPr>
        </p:nvSpPr>
        <p:spPr bwMode="auto">
          <a:xfrm>
            <a:off x="2071700" y="2300575"/>
            <a:ext cx="5000700" cy="12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08" name="Google Shape;108;p9"/>
          <p:cNvPicPr/>
          <p:nvPr/>
        </p:nvPicPr>
        <p:blipFill>
          <a:blip r:embed="rId15">
            <a:alphaModFix amt="58000"/>
          </a:blip>
          <a:stretch/>
        </p:blipFill>
        <p:spPr bwMode="auto">
          <a:xfrm>
            <a:off x="8749375" y="1152525"/>
            <a:ext cx="1032750" cy="804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showMasterSp="1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/>
          <p:nvPr>
            <p:ph type="title"/>
          </p:nvPr>
        </p:nvSpPr>
        <p:spPr bwMode="auto">
          <a:xfrm>
            <a:off x="715099" y="825900"/>
            <a:ext cx="5196899" cy="11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 bwMode="auto">
          <a:xfrm>
            <a:off x="715099" y="474175"/>
            <a:ext cx="771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3000" b="1">
                <a:solidFill>
                  <a:schemeClr val="accent5"/>
                </a:solidFill>
                <a:latin typeface="Krona One"/>
                <a:ea typeface="Krona One"/>
                <a:cs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/>
          <p:nvPr>
            <p:ph type="body" idx="1"/>
          </p:nvPr>
        </p:nvSpPr>
        <p:spPr bwMode="auto">
          <a:xfrm>
            <a:off x="715099" y="956875"/>
            <a:ext cx="7713900" cy="3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●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○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■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●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○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■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●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○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■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dt="0" ftr="0" hdr="0" sldNum="1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png"/><Relationship Id="rId4" Type="http://schemas.openxmlformats.org/officeDocument/2006/relationships/image" Target="../media/image45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5" Type="http://schemas.openxmlformats.org/officeDocument/2006/relationships/image" Target="../media/image48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00" name="Google Shape;400;p34"/>
          <p:cNvPicPr/>
          <p:nvPr/>
        </p:nvPicPr>
        <p:blipFill>
          <a:blip r:embed="rId3">
            <a:alphaModFix/>
          </a:blip>
          <a:srcRect l="10621" t="9" r="10644" b="0"/>
          <a:stretch/>
        </p:blipFill>
        <p:spPr bwMode="auto">
          <a:xfrm>
            <a:off x="5975600" y="948025"/>
            <a:ext cx="2192673" cy="32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4"/>
          <p:cNvSpPr txBox="1"/>
          <p:nvPr>
            <p:ph type="subTitle" idx="1"/>
          </p:nvPr>
        </p:nvSpPr>
        <p:spPr bwMode="auto">
          <a:xfrm>
            <a:off x="715150" y="3953075"/>
            <a:ext cx="33816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100"/>
              <a:t>t</a:t>
            </a:r>
            <a:r>
              <a:rPr lang="en" sz="2100"/>
              <a:t>eam: 0.4 л вечернего сбора</a:t>
            </a:r>
            <a:endParaRPr sz="2100"/>
          </a:p>
        </p:txBody>
      </p:sp>
      <p:sp>
        <p:nvSpPr>
          <p:cNvPr id="402" name="Google Shape;402;p34"/>
          <p:cNvSpPr txBox="1"/>
          <p:nvPr>
            <p:ph type="ctrTitle"/>
          </p:nvPr>
        </p:nvSpPr>
        <p:spPr bwMode="auto">
          <a:xfrm>
            <a:off x="715150" y="1246625"/>
            <a:ext cx="5041200" cy="2650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Донорский телеграмм-бот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7" name="Google Shape;407;p35"/>
          <p:cNvSpPr txBox="1"/>
          <p:nvPr>
            <p:ph type="title"/>
          </p:nvPr>
        </p:nvSpPr>
        <p:spPr bwMode="auto">
          <a:xfrm>
            <a:off x="1092000" y="318725"/>
            <a:ext cx="6960000" cy="8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ФУНКЦИОНАЛ ДОНОРА</a:t>
            </a:r>
            <a:endParaRPr/>
          </a:p>
        </p:txBody>
      </p:sp>
      <p:sp>
        <p:nvSpPr>
          <p:cNvPr id="408" name="Google Shape;408;p35"/>
          <p:cNvSpPr/>
          <p:nvPr/>
        </p:nvSpPr>
        <p:spPr bwMode="auto">
          <a:xfrm>
            <a:off x="908975" y="1204600"/>
            <a:ext cx="2497800" cy="3658199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dk2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409" name="Google Shape;409;p35"/>
          <p:cNvSpPr/>
          <p:nvPr/>
        </p:nvSpPr>
        <p:spPr bwMode="auto">
          <a:xfrm>
            <a:off x="4360150" y="1418925"/>
            <a:ext cx="4116300" cy="29709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dk2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410" name="Google Shape;410;p3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024948" y="1317562"/>
            <a:ext cx="2265851" cy="34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5" title="4.jpg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4484388" y="1622038"/>
            <a:ext cx="3867824" cy="256467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/>
          <p:nvPr>
            <p:ph type="title"/>
          </p:nvPr>
        </p:nvSpPr>
        <p:spPr bwMode="auto">
          <a:xfrm>
            <a:off x="720000" y="200975"/>
            <a:ext cx="7704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ФУНКЦИОНАЛ ОРГАНИЗАТОРА</a:t>
            </a:r>
            <a:endParaRPr/>
          </a:p>
        </p:txBody>
      </p:sp>
      <p:sp>
        <p:nvSpPr>
          <p:cNvPr id="417" name="Google Shape;417;p36"/>
          <p:cNvSpPr/>
          <p:nvPr/>
        </p:nvSpPr>
        <p:spPr bwMode="auto">
          <a:xfrm>
            <a:off x="783200" y="1245800"/>
            <a:ext cx="2926500" cy="35103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dk2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418" name="Google Shape;418;p36"/>
          <p:cNvSpPr/>
          <p:nvPr/>
        </p:nvSpPr>
        <p:spPr bwMode="auto">
          <a:xfrm>
            <a:off x="4337175" y="953325"/>
            <a:ext cx="3333600" cy="1953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dk2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419" name="Google Shape;419;p36" title="photo_2025-07-19_12-32-20.jpg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912700" y="1362550"/>
            <a:ext cx="2667499" cy="32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6"/>
          <p:cNvSpPr/>
          <p:nvPr/>
        </p:nvSpPr>
        <p:spPr bwMode="auto">
          <a:xfrm>
            <a:off x="4337150" y="3035525"/>
            <a:ext cx="3333600" cy="1953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dk2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421" name="Google Shape;421;p36" title="1.jpg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4457763" y="1095888"/>
            <a:ext cx="3092425" cy="166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6" title="2.jpg"/>
          <p:cNvPicPr/>
          <p:nvPr/>
        </p:nvPicPr>
        <p:blipFill>
          <a:blip r:embed="rId5">
            <a:alphaModFix/>
          </a:blip>
          <a:srcRect l="0" t="64435" r="0" b="11575"/>
          <a:stretch/>
        </p:blipFill>
        <p:spPr bwMode="auto">
          <a:xfrm>
            <a:off x="4457762" y="3188098"/>
            <a:ext cx="3092424" cy="164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7" name="Google Shape;427;p37"/>
          <p:cNvSpPr txBox="1"/>
          <p:nvPr>
            <p:ph type="title"/>
          </p:nvPr>
        </p:nvSpPr>
        <p:spPr bwMode="auto">
          <a:xfrm>
            <a:off x="720000" y="200975"/>
            <a:ext cx="7704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ФУНКЦИОНАЛ ОРГАНИЗАТОРА</a:t>
            </a:r>
            <a:endParaRPr/>
          </a:p>
        </p:txBody>
      </p:sp>
      <p:sp>
        <p:nvSpPr>
          <p:cNvPr id="428" name="Google Shape;428;p37"/>
          <p:cNvSpPr/>
          <p:nvPr/>
        </p:nvSpPr>
        <p:spPr bwMode="auto">
          <a:xfrm>
            <a:off x="236475" y="1261000"/>
            <a:ext cx="3177600" cy="3153600"/>
          </a:xfrm>
          <a:prstGeom prst="rect">
            <a:avLst/>
          </a:prstGeom>
          <a:solidFill>
            <a:schemeClr val="accent5"/>
          </a:solidFill>
          <a:ln w="103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275" tIns="99275" rIns="99275" bIns="9927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>
              <a:solidFill>
                <a:schemeClr val="dk2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429" name="Google Shape;429;p37"/>
          <p:cNvSpPr/>
          <p:nvPr/>
        </p:nvSpPr>
        <p:spPr bwMode="auto">
          <a:xfrm>
            <a:off x="6438474" y="1261000"/>
            <a:ext cx="2397900" cy="3054900"/>
          </a:xfrm>
          <a:prstGeom prst="rect">
            <a:avLst/>
          </a:prstGeom>
          <a:solidFill>
            <a:schemeClr val="accent5"/>
          </a:solidFill>
          <a:ln w="98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4475" tIns="94475" rIns="94475" bIns="9447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50">
              <a:solidFill>
                <a:schemeClr val="dk2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430" name="Google Shape;430;p37"/>
          <p:cNvSpPr/>
          <p:nvPr/>
        </p:nvSpPr>
        <p:spPr bwMode="auto">
          <a:xfrm>
            <a:off x="3521375" y="1261000"/>
            <a:ext cx="2809800" cy="13941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dk2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431" name="Google Shape;431;p3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74533" y="1423328"/>
            <a:ext cx="2901474" cy="28289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id="432" name="Google Shape;432;p37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6589968" y="1394048"/>
            <a:ext cx="2118702" cy="276165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id="433" name="Google Shape;433;p37" title="3.jpg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3603550" y="1353350"/>
            <a:ext cx="2625150" cy="12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8" name="Google Shape;438;p38"/>
          <p:cNvSpPr txBox="1"/>
          <p:nvPr>
            <p:ph type="title"/>
          </p:nvPr>
        </p:nvSpPr>
        <p:spPr bwMode="auto">
          <a:xfrm>
            <a:off x="1150950" y="266950"/>
            <a:ext cx="6842100" cy="8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ДЕНЬ ДОНОРА</a:t>
            </a:r>
            <a:endParaRPr/>
          </a:p>
        </p:txBody>
      </p:sp>
      <p:sp>
        <p:nvSpPr>
          <p:cNvPr id="439" name="Google Shape;439;p38"/>
          <p:cNvSpPr/>
          <p:nvPr/>
        </p:nvSpPr>
        <p:spPr bwMode="auto">
          <a:xfrm>
            <a:off x="923750" y="1315425"/>
            <a:ext cx="3148200" cy="3523199"/>
          </a:xfrm>
          <a:prstGeom prst="rect">
            <a:avLst/>
          </a:prstGeom>
          <a:solidFill>
            <a:schemeClr val="accent5"/>
          </a:solidFill>
          <a:ln w="112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875" tIns="107875" rIns="107875" bIns="10787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50">
              <a:solidFill>
                <a:schemeClr val="dk2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440" name="Google Shape;440;p3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069928" y="1477102"/>
            <a:ext cx="2855825" cy="319971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8"/>
          <p:cNvSpPr/>
          <p:nvPr/>
        </p:nvSpPr>
        <p:spPr bwMode="auto">
          <a:xfrm>
            <a:off x="4751825" y="1417175"/>
            <a:ext cx="3241200" cy="3156300"/>
          </a:xfrm>
          <a:prstGeom prst="rect">
            <a:avLst/>
          </a:prstGeom>
          <a:solidFill>
            <a:schemeClr val="accent5"/>
          </a:solidFill>
          <a:ln w="119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4975" tIns="114975" rIns="114975" bIns="11497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750">
              <a:solidFill>
                <a:schemeClr val="dk2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442" name="Google Shape;442;p38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4937600" y="1587843"/>
            <a:ext cx="2878966" cy="28310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7" name="Google Shape;447;p39"/>
          <p:cNvSpPr txBox="1"/>
          <p:nvPr>
            <p:ph type="title"/>
          </p:nvPr>
        </p:nvSpPr>
        <p:spPr bwMode="auto">
          <a:xfrm>
            <a:off x="728975" y="911125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ИСПОЛЬЗУЕМЫЕ ТЕХНОЛОГИИ </a:t>
            </a:r>
            <a:endParaRPr/>
          </a:p>
        </p:txBody>
      </p:sp>
      <p:sp>
        <p:nvSpPr>
          <p:cNvPr id="448" name="Google Shape;448;p39"/>
          <p:cNvSpPr txBox="1"/>
          <p:nvPr/>
        </p:nvSpPr>
        <p:spPr bwMode="auto">
          <a:xfrm>
            <a:off x="618975" y="2214360"/>
            <a:ext cx="17982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 b="1">
                <a:solidFill>
                  <a:schemeClr val="accent5"/>
                </a:solidFill>
                <a:latin typeface="Barlow"/>
                <a:ea typeface="Barlow"/>
                <a:cs typeface="Barlow"/>
              </a:rPr>
              <a:t>Ansible </a:t>
            </a:r>
            <a:endParaRPr sz="2000" b="1">
              <a:solidFill>
                <a:schemeClr val="accent5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449" name="Google Shape;449;p39"/>
          <p:cNvSpPr txBox="1"/>
          <p:nvPr/>
        </p:nvSpPr>
        <p:spPr bwMode="auto">
          <a:xfrm>
            <a:off x="4696012" y="2125660"/>
            <a:ext cx="17982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 b="1">
                <a:solidFill>
                  <a:schemeClr val="accent5"/>
                </a:solidFill>
                <a:latin typeface="Barlow"/>
                <a:ea typeface="Barlow"/>
                <a:cs typeface="Barlow"/>
              </a:rPr>
              <a:t>redis</a:t>
            </a:r>
            <a:endParaRPr sz="2000" b="1">
              <a:solidFill>
                <a:schemeClr val="accent5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450" name="Google Shape;450;p39"/>
          <p:cNvSpPr txBox="1"/>
          <p:nvPr/>
        </p:nvSpPr>
        <p:spPr bwMode="auto">
          <a:xfrm>
            <a:off x="2755624" y="2214360"/>
            <a:ext cx="17982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 b="1">
                <a:solidFill>
                  <a:schemeClr val="accent5"/>
                </a:solidFill>
                <a:latin typeface="Barlow"/>
                <a:ea typeface="Barlow"/>
                <a:cs typeface="Barlow"/>
              </a:rPr>
              <a:t>CADDY</a:t>
            </a:r>
            <a:endParaRPr sz="2000" b="1">
              <a:solidFill>
                <a:schemeClr val="accent5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451" name="Google Shape;451;p39"/>
          <p:cNvSpPr txBox="1"/>
          <p:nvPr/>
        </p:nvSpPr>
        <p:spPr bwMode="auto">
          <a:xfrm>
            <a:off x="6665950" y="2125650"/>
            <a:ext cx="23130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 b="1">
                <a:solidFill>
                  <a:schemeClr val="accent5"/>
                </a:solidFill>
                <a:latin typeface="Barlow"/>
                <a:ea typeface="Barlow"/>
                <a:cs typeface="Barlow"/>
              </a:rPr>
              <a:t>GITHUB ACTIONS</a:t>
            </a:r>
            <a:endParaRPr sz="2000" b="1">
              <a:solidFill>
                <a:schemeClr val="accent5"/>
              </a:solidFill>
              <a:latin typeface="Barlow"/>
              <a:ea typeface="Barlow"/>
              <a:cs typeface="Barlow"/>
            </a:endParaRPr>
          </a:p>
        </p:txBody>
      </p:sp>
      <p:cxnSp>
        <p:nvCxnSpPr>
          <p:cNvPr id="452" name="Google Shape;452;p39"/>
          <p:cNvCxnSpPr/>
          <p:nvPr/>
        </p:nvCxnSpPr>
        <p:spPr bwMode="auto">
          <a:xfrm>
            <a:off x="2218575" y="3527950"/>
            <a:ext cx="7449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39"/>
          <p:cNvCxnSpPr/>
          <p:nvPr/>
        </p:nvCxnSpPr>
        <p:spPr bwMode="auto">
          <a:xfrm>
            <a:off x="4249325" y="3527950"/>
            <a:ext cx="6732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39"/>
          <p:cNvCxnSpPr/>
          <p:nvPr/>
        </p:nvCxnSpPr>
        <p:spPr bwMode="auto">
          <a:xfrm>
            <a:off x="6208200" y="3527950"/>
            <a:ext cx="6732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9" name="Google Shape;459;p39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835437" y="2759612"/>
            <a:ext cx="1536675" cy="15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9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4731261" y="2664124"/>
            <a:ext cx="1727687" cy="1727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9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-1316350" y="2565913"/>
            <a:ext cx="5477002" cy="20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9"/>
          <p:cNvPicPr/>
          <p:nvPr/>
        </p:nvPicPr>
        <p:blipFill>
          <a:blip r:embed="rId6">
            <a:alphaModFix/>
          </a:blip>
          <a:stretch/>
        </p:blipFill>
        <p:spPr bwMode="auto">
          <a:xfrm>
            <a:off x="6881399" y="2759601"/>
            <a:ext cx="1617901" cy="161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67" name="Google Shape;467;p40"/>
          <p:cNvCxnSpPr>
            <a:stCxn id="468" idx="3"/>
            <a:endCxn id="469" idx="7"/>
          </p:cNvCxnSpPr>
          <p:nvPr/>
        </p:nvCxnSpPr>
        <p:spPr bwMode="auto">
          <a:xfrm rot="5399978" flipH="0" flipV="1">
            <a:off x="1981478" y="2732611"/>
            <a:ext cx="108296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40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300"/>
              <a:t>Почему именно наш бот ?</a:t>
            </a:r>
            <a:endParaRPr sz="3300"/>
          </a:p>
        </p:txBody>
      </p:sp>
      <p:sp>
        <p:nvSpPr>
          <p:cNvPr id="468" name="Google Shape;468;p40"/>
          <p:cNvSpPr/>
          <p:nvPr/>
        </p:nvSpPr>
        <p:spPr bwMode="auto">
          <a:xfrm rot="-2700000">
            <a:off x="2122428" y="1390968"/>
            <a:ext cx="800162" cy="80016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69" name="Google Shape;469;p40"/>
          <p:cNvSpPr/>
          <p:nvPr/>
        </p:nvSpPr>
        <p:spPr bwMode="auto">
          <a:xfrm rot="-2700000">
            <a:off x="2122691" y="3440073"/>
            <a:ext cx="801435" cy="801435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73" name="Google Shape;473;p40"/>
          <p:cNvSpPr txBox="1"/>
          <p:nvPr/>
        </p:nvSpPr>
        <p:spPr bwMode="auto">
          <a:xfrm flipH="1">
            <a:off x="3328409" y="1536199"/>
            <a:ext cx="34707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 b="1">
                <a:solidFill>
                  <a:schemeClr val="accent5"/>
                </a:solidFill>
                <a:latin typeface="Krona One"/>
                <a:ea typeface="Krona One"/>
                <a:cs typeface="Krona One"/>
              </a:rPr>
              <a:t>Production-ready подход</a:t>
            </a:r>
            <a:endParaRPr sz="2000" b="1">
              <a:solidFill>
                <a:schemeClr val="accent5"/>
              </a:solidFill>
              <a:latin typeface="Krona One"/>
              <a:ea typeface="Krona One"/>
              <a:cs typeface="Krona One"/>
            </a:endParaRPr>
          </a:p>
        </p:txBody>
      </p:sp>
      <p:sp>
        <p:nvSpPr>
          <p:cNvPr id="474" name="Google Shape;474;p40"/>
          <p:cNvSpPr txBox="1"/>
          <p:nvPr/>
        </p:nvSpPr>
        <p:spPr bwMode="auto">
          <a:xfrm flipH="1">
            <a:off x="3394384" y="3528491"/>
            <a:ext cx="30543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500" b="1">
                <a:solidFill>
                  <a:schemeClr val="accent5"/>
                </a:solidFill>
                <a:latin typeface="Krona One"/>
                <a:ea typeface="Krona One"/>
                <a:cs typeface="Krona One"/>
              </a:rPr>
              <a:t>Удобство использования</a:t>
            </a:r>
            <a:endParaRPr sz="2500" b="1">
              <a:solidFill>
                <a:schemeClr val="accent5"/>
              </a:solidFill>
              <a:latin typeface="Krona One"/>
              <a:ea typeface="Krona One"/>
              <a:cs typeface="Krona One"/>
            </a:endParaRPr>
          </a:p>
        </p:txBody>
      </p:sp>
      <p:cxnSp>
        <p:nvCxnSpPr>
          <p:cNvPr id="476" name="Google Shape;476;p40"/>
          <p:cNvCxnSpPr>
            <a:stCxn id="473" idx="3"/>
            <a:endCxn id="468" idx="1"/>
          </p:cNvCxnSpPr>
          <p:nvPr/>
        </p:nvCxnSpPr>
        <p:spPr bwMode="auto">
          <a:xfrm rot="10800000">
            <a:off x="2922509" y="1791049"/>
            <a:ext cx="4059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40"/>
          <p:cNvCxnSpPr>
            <a:stCxn id="474" idx="3"/>
            <a:endCxn id="469" idx="1"/>
          </p:cNvCxnSpPr>
          <p:nvPr/>
        </p:nvCxnSpPr>
        <p:spPr bwMode="auto">
          <a:xfrm rot="10799990" flipH="0" flipV="1">
            <a:off x="2924126" y="3840791"/>
            <a:ext cx="470257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40"/>
          <p:cNvSpPr/>
          <p:nvPr/>
        </p:nvSpPr>
        <p:spPr bwMode="auto">
          <a:xfrm>
            <a:off x="2350323" y="1633817"/>
            <a:ext cx="340186" cy="318922"/>
          </a:xfrm>
          <a:custGeom>
            <a:avLst/>
            <a:gdLst/>
            <a:ahLst/>
            <a:cxnLst/>
            <a:rect l="l" t="t" r="r" b="b"/>
            <a:pathLst>
              <a:path w="19326" h="18118" fill="norm" stroke="1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3" name="Google Shape;503;p40"/>
          <p:cNvGrpSpPr/>
          <p:nvPr/>
        </p:nvGrpSpPr>
        <p:grpSpPr bwMode="auto">
          <a:xfrm>
            <a:off x="2345712" y="3649939"/>
            <a:ext cx="353587" cy="354103"/>
            <a:chOff x="-35134875" y="2272675"/>
            <a:chExt cx="291450" cy="291875"/>
          </a:xfrm>
        </p:grpSpPr>
        <p:sp>
          <p:nvSpPr>
            <p:cNvPr id="504" name="Google Shape;504;p40"/>
            <p:cNvSpPr/>
            <p:nvPr/>
          </p:nvSpPr>
          <p:spPr bwMode="auto">
            <a:xfrm>
              <a:off x="-35134875" y="2272675"/>
              <a:ext cx="291450" cy="291875"/>
            </a:xfrm>
            <a:custGeom>
              <a:avLst/>
              <a:gdLst/>
              <a:ahLst/>
              <a:cxnLst/>
              <a:rect l="l" t="t" r="r" b="b"/>
              <a:pathLst>
                <a:path w="11658" h="11675" fill="norm" stroke="1" extrusionOk="0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5" name="Google Shape;505;p40"/>
            <p:cNvSpPr/>
            <p:nvPr/>
          </p:nvSpPr>
          <p:spPr bwMode="auto">
            <a:xfrm>
              <a:off x="-350939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fill="norm" stroke="1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6" name="Google Shape;506;p40"/>
            <p:cNvSpPr/>
            <p:nvPr/>
          </p:nvSpPr>
          <p:spPr bwMode="auto">
            <a:xfrm>
              <a:off x="-350427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fill="norm" stroke="1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7" name="Google Shape;507;p40"/>
            <p:cNvSpPr/>
            <p:nvPr/>
          </p:nvSpPr>
          <p:spPr bwMode="auto">
            <a:xfrm>
              <a:off x="-349915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fill="norm" stroke="1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2" name="Google Shape;512;p41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СПАСИБО ЗА ВНИМАНИЕ </a:t>
            </a:r>
            <a:endParaRPr/>
          </a:p>
        </p:txBody>
      </p:sp>
      <p:pic>
        <p:nvPicPr>
          <p:cNvPr id="513" name="Google Shape;513;p4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10400" y="104375"/>
            <a:ext cx="835975" cy="125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1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7852875" y="266091"/>
            <a:ext cx="1091300" cy="930558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1"/>
          <p:cNvSpPr txBox="1"/>
          <p:nvPr/>
        </p:nvSpPr>
        <p:spPr bwMode="auto">
          <a:xfrm>
            <a:off x="848174" y="3894550"/>
            <a:ext cx="16407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 b="1">
                <a:solidFill>
                  <a:schemeClr val="accent5"/>
                </a:solidFill>
                <a:latin typeface="Barlow"/>
                <a:ea typeface="Barlow"/>
                <a:cs typeface="Barlow"/>
              </a:rPr>
              <a:t>Miro доска</a:t>
            </a:r>
            <a:endParaRPr sz="2000" b="1">
              <a:solidFill>
                <a:schemeClr val="accent5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516" name="Google Shape;516;p41"/>
          <p:cNvSpPr/>
          <p:nvPr/>
        </p:nvSpPr>
        <p:spPr bwMode="auto">
          <a:xfrm>
            <a:off x="608013" y="1647250"/>
            <a:ext cx="2121000" cy="20619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dk2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517" name="Google Shape;517;p41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710100" y="1719788"/>
            <a:ext cx="1916825" cy="19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1"/>
          <p:cNvSpPr txBox="1"/>
          <p:nvPr/>
        </p:nvSpPr>
        <p:spPr bwMode="auto">
          <a:xfrm>
            <a:off x="3573475" y="3853425"/>
            <a:ext cx="16407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 b="1">
                <a:solidFill>
                  <a:schemeClr val="accent5"/>
                </a:solidFill>
                <a:latin typeface="Barlow"/>
                <a:ea typeface="Barlow"/>
                <a:cs typeface="Barlow"/>
              </a:rPr>
              <a:t>ТГ-бот</a:t>
            </a:r>
            <a:endParaRPr sz="2000" b="1">
              <a:solidFill>
                <a:schemeClr val="accent5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519" name="Google Shape;519;p41"/>
          <p:cNvSpPr/>
          <p:nvPr/>
        </p:nvSpPr>
        <p:spPr bwMode="auto">
          <a:xfrm>
            <a:off x="3097225" y="1358375"/>
            <a:ext cx="2593200" cy="2425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dk2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520" name="Google Shape;520;p41"/>
          <p:cNvSpPr txBox="1"/>
          <p:nvPr/>
        </p:nvSpPr>
        <p:spPr bwMode="auto">
          <a:xfrm>
            <a:off x="6298775" y="3785350"/>
            <a:ext cx="16407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 b="1">
                <a:solidFill>
                  <a:schemeClr val="accent5"/>
                </a:solidFill>
                <a:latin typeface="Barlow"/>
                <a:ea typeface="Barlow"/>
                <a:cs typeface="Barlow"/>
              </a:rPr>
              <a:t>GitHub</a:t>
            </a:r>
            <a:endParaRPr sz="2000" b="1">
              <a:solidFill>
                <a:schemeClr val="accent5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521" name="Google Shape;521;p41"/>
          <p:cNvSpPr/>
          <p:nvPr/>
        </p:nvSpPr>
        <p:spPr bwMode="auto">
          <a:xfrm>
            <a:off x="6058613" y="1650925"/>
            <a:ext cx="2121000" cy="20619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dk2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522" name="Google Shape;522;p41" title="qr.png"/>
          <p:cNvPicPr/>
          <p:nvPr/>
        </p:nvPicPr>
        <p:blipFill>
          <a:blip r:embed="rId6">
            <a:alphaModFix/>
          </a:blip>
          <a:stretch/>
        </p:blipFill>
        <p:spPr bwMode="auto">
          <a:xfrm>
            <a:off x="6160725" y="1719788"/>
            <a:ext cx="1916825" cy="19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1"/>
          <p:cNvPicPr/>
          <p:nvPr/>
        </p:nvPicPr>
        <p:blipFill>
          <a:blip r:embed="rId7">
            <a:alphaModFix/>
          </a:blip>
          <a:stretch/>
        </p:blipFill>
        <p:spPr bwMode="auto">
          <a:xfrm>
            <a:off x="3268849" y="1512606"/>
            <a:ext cx="2249950" cy="2118294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Blood Bank Center by Slidesgo">
  <a:themeElements>
    <a:clrScheme name="Simple Light">
      <a:dk1>
        <a:srgbClr val="2C0604"/>
      </a:dk1>
      <a:lt1>
        <a:srgbClr val="A82B1E"/>
      </a:lt1>
      <a:dk2>
        <a:srgbClr val="E5CF81"/>
      </a:dk2>
      <a:lt2>
        <a:srgbClr val="000000"/>
      </a:lt2>
      <a:accent1>
        <a:srgbClr val="FF6D67"/>
      </a:accent1>
      <a:accent2>
        <a:srgbClr val="FFBDCE"/>
      </a:accent2>
      <a:accent3>
        <a:srgbClr val="D03932"/>
      </a:accent3>
      <a:accent4>
        <a:srgbClr val="8E2638"/>
      </a:accent4>
      <a:accent5>
        <a:srgbClr val="FFFFFF"/>
      </a:accent5>
      <a:accent6>
        <a:srgbClr val="E17D96"/>
      </a:accent6>
      <a:hlink>
        <a:srgbClr val="800020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ONLYOFFICE/8.3.0.97</Application>
  <PresentationFormat>On-screen Show (4:3)</PresentationFormat>
  <Paragraphs>0</Paragraphs>
  <Slides>8</Slides>
  <Notes>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</cp:coreProperties>
</file>